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omments/modernComment_7FFFEF53_67E57A7D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6"/>
  </p:sldMasterIdLst>
  <p:notesMasterIdLst>
    <p:notesMasterId r:id="rId14"/>
  </p:notesMasterIdLst>
  <p:sldIdLst>
    <p:sldId id="2147479370" r:id="rId7"/>
    <p:sldId id="2147479371" r:id="rId8"/>
    <p:sldId id="2147479374" r:id="rId9"/>
    <p:sldId id="2147479375" r:id="rId10"/>
    <p:sldId id="2147479379" r:id="rId11"/>
    <p:sldId id="2147479382" r:id="rId12"/>
    <p:sldId id="2147479381" r:id="rId13"/>
  </p:sldIdLst>
  <p:sldSz cx="10969625" cy="6170613"/>
  <p:notesSz cx="6858000" cy="9144000"/>
  <p:custDataLst>
    <p:tags r:id="rId1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B367BB4-1BEA-4178-83CE-2F7A631C46FE}">
          <p14:sldIdLst>
            <p14:sldId id="2147479370"/>
            <p14:sldId id="2147479371"/>
            <p14:sldId id="2147479374"/>
            <p14:sldId id="2147479375"/>
            <p14:sldId id="2147479379"/>
          </p14:sldIdLst>
        </p14:section>
        <p14:section name="Template Options" id="{5D2B9953-A68D-46B7-A381-431A7E475B8E}">
          <p14:sldIdLst>
            <p14:sldId id="2147479382"/>
            <p14:sldId id="2147479381"/>
          </p14:sldIdLst>
        </p14:section>
      </p14:sectionLst>
    </p:ext>
    <p:ext uri="{EFAFB233-063F-42B5-8137-9DF3F51BA10A}">
      <p15:sldGuideLst xmlns:p15="http://schemas.microsoft.com/office/powerpoint/2012/main">
        <p15:guide id="1" pos="2389" userDrawn="1">
          <p15:clr>
            <a:srgbClr val="A4A3A4"/>
          </p15:clr>
        </p15:guide>
        <p15:guide id="3" orient="horz" pos="243" userDrawn="1">
          <p15:clr>
            <a:srgbClr val="A4A3A4"/>
          </p15:clr>
        </p15:guide>
        <p15:guide id="4" orient="horz" pos="3667" userDrawn="1">
          <p15:clr>
            <a:srgbClr val="A4A3A4"/>
          </p15:clr>
        </p15:guide>
        <p15:guide id="5" orient="horz" pos="128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B7BB62-C905-409C-C008-B65209000414}" name="Kraus Katrin (BD/GTM1)" initials="KK(" userId="S::krk1lb@bosch.com::0224997a-1b3d-45fb-b568-31e35aacd40c" providerId="AD"/>
  <p188:author id="{09FF3B6E-68CF-2876-6F89-32C5FC867196}" name="Lutsch Jessica (BD/CUE2)" initials="LJ(" userId="S::lju3le@bosch.com::e98c65b7-c8ce-4fed-acbc-93ab8a52ebeb" providerId="AD"/>
  <p188:author id="{CAA13CE7-CC27-8AAB-9DF9-0072654FAB36}" name="Gaida Solveig (BD/GTM)" initials="GS(" userId="S::nes1imb@bosch.com::176330bd-ce43-48b1-8925-f31e85aee3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8BC1BE"/>
    <a:srgbClr val="000000"/>
    <a:srgbClr val="18837E"/>
    <a:srgbClr val="017BC1"/>
    <a:srgbClr val="77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A344C-A765-43E2-AE79-05FFB4592665}" v="661" dt="2023-09-06T11:12:19.527"/>
    <p1510:client id="{5EB6E2D1-3804-4569-A8A5-A70BB01C6607}" v="473" dt="2023-09-07T08:29:19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389"/>
        <p:guide orient="horz" pos="243"/>
        <p:guide orient="horz" pos="3667"/>
        <p:guide orient="horz" pos="128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tags" Target="tags/tag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aus Katrin (BD/GTM1)" userId="0224997a-1b3d-45fb-b568-31e35aacd40c" providerId="ADAL" clId="{5EB6E2D1-3804-4569-A8A5-A70BB01C6607}"/>
    <pc:docChg chg="undo custSel addSld delSld modSld modMainMaster addSection delSection modSection">
      <pc:chgData name="Kraus Katrin (BD/GTM1)" userId="0224997a-1b3d-45fb-b568-31e35aacd40c" providerId="ADAL" clId="{5EB6E2D1-3804-4569-A8A5-A70BB01C6607}" dt="2023-09-07T08:29:19.262" v="614" actId="20577"/>
      <pc:docMkLst>
        <pc:docMk/>
      </pc:docMkLst>
      <pc:sldChg chg="modSp mod delCm modCm">
        <pc:chgData name="Kraus Katrin (BD/GTM1)" userId="0224997a-1b3d-45fb-b568-31e35aacd40c" providerId="ADAL" clId="{5EB6E2D1-3804-4569-A8A5-A70BB01C6607}" dt="2023-09-07T08:26:28.160" v="609" actId="20577"/>
        <pc:sldMkLst>
          <pc:docMk/>
          <pc:sldMk cId="3006375651" sldId="2147479371"/>
        </pc:sldMkLst>
        <pc:spChg chg="mod">
          <ac:chgData name="Kraus Katrin (BD/GTM1)" userId="0224997a-1b3d-45fb-b568-31e35aacd40c" providerId="ADAL" clId="{5EB6E2D1-3804-4569-A8A5-A70BB01C6607}" dt="2023-09-05T13:09:27.911" v="45" actId="20577"/>
          <ac:spMkLst>
            <pc:docMk/>
            <pc:sldMk cId="3006375651" sldId="2147479371"/>
            <ac:spMk id="4" creationId="{6CF752B6-EAA4-5BD0-C782-55C592469984}"/>
          </ac:spMkLst>
        </pc:spChg>
        <pc:spChg chg="mod">
          <ac:chgData name="Kraus Katrin (BD/GTM1)" userId="0224997a-1b3d-45fb-b568-31e35aacd40c" providerId="ADAL" clId="{5EB6E2D1-3804-4569-A8A5-A70BB01C6607}" dt="2023-09-07T08:26:28.160" v="609" actId="20577"/>
          <ac:spMkLst>
            <pc:docMk/>
            <pc:sldMk cId="3006375651" sldId="2147479371"/>
            <ac:spMk id="5" creationId="{A6376387-AD55-1C97-A636-6DAB427F4F04}"/>
          </ac:spMkLst>
        </pc:spChg>
        <pc:spChg chg="mod">
          <ac:chgData name="Kraus Katrin (BD/GTM1)" userId="0224997a-1b3d-45fb-b568-31e35aacd40c" providerId="ADAL" clId="{5EB6E2D1-3804-4569-A8A5-A70BB01C6607}" dt="2023-09-07T08:19:43.188" v="593" actId="113"/>
          <ac:spMkLst>
            <pc:docMk/>
            <pc:sldMk cId="3006375651" sldId="2147479371"/>
            <ac:spMk id="6" creationId="{BA5A5726-0D5A-F1B6-516E-931999A35F64}"/>
          </ac:spMkLst>
        </pc:spChg>
      </pc:sldChg>
      <pc:sldChg chg="modSp del mod modShow modCm">
        <pc:chgData name="Kraus Katrin (BD/GTM1)" userId="0224997a-1b3d-45fb-b568-31e35aacd40c" providerId="ADAL" clId="{5EB6E2D1-3804-4569-A8A5-A70BB01C6607}" dt="2023-09-07T08:00:17.340" v="251" actId="47"/>
        <pc:sldMkLst>
          <pc:docMk/>
          <pc:sldMk cId="2512379237" sldId="2147479372"/>
        </pc:sldMkLst>
        <pc:spChg chg="mod">
          <ac:chgData name="Kraus Katrin (BD/GTM1)" userId="0224997a-1b3d-45fb-b568-31e35aacd40c" providerId="ADAL" clId="{5EB6E2D1-3804-4569-A8A5-A70BB01C6607}" dt="2023-09-05T14:37:49.020" v="125" actId="113"/>
          <ac:spMkLst>
            <pc:docMk/>
            <pc:sldMk cId="2512379237" sldId="2147479372"/>
            <ac:spMk id="20" creationId="{482216A4-B905-1FB0-4521-C8DD4C0A0DF5}"/>
          </ac:spMkLst>
        </pc:spChg>
        <pc:spChg chg="mod">
          <ac:chgData name="Kraus Katrin (BD/GTM1)" userId="0224997a-1b3d-45fb-b568-31e35aacd40c" providerId="ADAL" clId="{5EB6E2D1-3804-4569-A8A5-A70BB01C6607}" dt="2023-09-05T14:37:52.228" v="126" actId="113"/>
          <ac:spMkLst>
            <pc:docMk/>
            <pc:sldMk cId="2512379237" sldId="2147479372"/>
            <ac:spMk id="24" creationId="{E0973D9E-E900-A5CC-AD10-2464BBEAA9D7}"/>
          </ac:spMkLst>
        </pc:spChg>
        <pc:spChg chg="mod">
          <ac:chgData name="Kraus Katrin (BD/GTM1)" userId="0224997a-1b3d-45fb-b568-31e35aacd40c" providerId="ADAL" clId="{5EB6E2D1-3804-4569-A8A5-A70BB01C6607}" dt="2023-09-05T14:37:55.508" v="127" actId="113"/>
          <ac:spMkLst>
            <pc:docMk/>
            <pc:sldMk cId="2512379237" sldId="2147479372"/>
            <ac:spMk id="28" creationId="{45EF54AF-F987-BC43-29BA-625F735DC70F}"/>
          </ac:spMkLst>
        </pc:spChg>
      </pc:sldChg>
      <pc:sldChg chg="addSp delSp modSp mod chgLayout">
        <pc:chgData name="Kraus Katrin (BD/GTM1)" userId="0224997a-1b3d-45fb-b568-31e35aacd40c" providerId="ADAL" clId="{5EB6E2D1-3804-4569-A8A5-A70BB01C6607}" dt="2023-09-05T13:26:11.539" v="111" actId="14100"/>
        <pc:sldMkLst>
          <pc:docMk/>
          <pc:sldMk cId="1172785168" sldId="2147479375"/>
        </pc:sldMkLst>
        <pc:spChg chg="mod ord">
          <ac:chgData name="Kraus Katrin (BD/GTM1)" userId="0224997a-1b3d-45fb-b568-31e35aacd40c" providerId="ADAL" clId="{5EB6E2D1-3804-4569-A8A5-A70BB01C6607}" dt="2023-09-05T13:11:33.406" v="89" actId="700"/>
          <ac:spMkLst>
            <pc:docMk/>
            <pc:sldMk cId="1172785168" sldId="2147479375"/>
            <ac:spMk id="2" creationId="{B65CD2C5-6252-0B43-7CB2-DAF4B339B327}"/>
          </ac:spMkLst>
        </pc:spChg>
        <pc:spChg chg="mod ord">
          <ac:chgData name="Kraus Katrin (BD/GTM1)" userId="0224997a-1b3d-45fb-b568-31e35aacd40c" providerId="ADAL" clId="{5EB6E2D1-3804-4569-A8A5-A70BB01C6607}" dt="2023-09-05T13:26:11.539" v="111" actId="14100"/>
          <ac:spMkLst>
            <pc:docMk/>
            <pc:sldMk cId="1172785168" sldId="2147479375"/>
            <ac:spMk id="3" creationId="{CBD7F46A-92B6-4B59-7C1A-6933864ADA9B}"/>
          </ac:spMkLst>
        </pc:spChg>
        <pc:spChg chg="del mod ord">
          <ac:chgData name="Kraus Katrin (BD/GTM1)" userId="0224997a-1b3d-45fb-b568-31e35aacd40c" providerId="ADAL" clId="{5EB6E2D1-3804-4569-A8A5-A70BB01C6607}" dt="2023-09-05T13:11:24.485" v="87" actId="478"/>
          <ac:spMkLst>
            <pc:docMk/>
            <pc:sldMk cId="1172785168" sldId="2147479375"/>
            <ac:spMk id="4" creationId="{FDC85177-61F5-C450-F5C1-F470FFF531DB}"/>
          </ac:spMkLst>
        </pc:spChg>
        <pc:spChg chg="mod ord">
          <ac:chgData name="Kraus Katrin (BD/GTM1)" userId="0224997a-1b3d-45fb-b568-31e35aacd40c" providerId="ADAL" clId="{5EB6E2D1-3804-4569-A8A5-A70BB01C6607}" dt="2023-09-05T13:26:05.683" v="109" actId="1076"/>
          <ac:spMkLst>
            <pc:docMk/>
            <pc:sldMk cId="1172785168" sldId="2147479375"/>
            <ac:spMk id="5" creationId="{27A99055-9D8B-219A-6F97-50D2BFE16C85}"/>
          </ac:spMkLst>
        </pc:spChg>
        <pc:spChg chg="add del">
          <ac:chgData name="Kraus Katrin (BD/GTM1)" userId="0224997a-1b3d-45fb-b568-31e35aacd40c" providerId="ADAL" clId="{5EB6E2D1-3804-4569-A8A5-A70BB01C6607}" dt="2023-09-05T13:11:03.035" v="78" actId="22"/>
          <ac:spMkLst>
            <pc:docMk/>
            <pc:sldMk cId="1172785168" sldId="2147479375"/>
            <ac:spMk id="8" creationId="{97A6DB55-E331-FF19-E58B-29B644B21B77}"/>
          </ac:spMkLst>
        </pc:spChg>
        <pc:spChg chg="add del mod">
          <ac:chgData name="Kraus Katrin (BD/GTM1)" userId="0224997a-1b3d-45fb-b568-31e35aacd40c" providerId="ADAL" clId="{5EB6E2D1-3804-4569-A8A5-A70BB01C6607}" dt="2023-09-05T13:11:25.993" v="88" actId="478"/>
          <ac:spMkLst>
            <pc:docMk/>
            <pc:sldMk cId="1172785168" sldId="2147479375"/>
            <ac:spMk id="10" creationId="{25091089-BAC2-9B09-EF01-361C4680758E}"/>
          </ac:spMkLst>
        </pc:spChg>
        <pc:spChg chg="add del mod ord">
          <ac:chgData name="Kraus Katrin (BD/GTM1)" userId="0224997a-1b3d-45fb-b568-31e35aacd40c" providerId="ADAL" clId="{5EB6E2D1-3804-4569-A8A5-A70BB01C6607}" dt="2023-09-05T13:15:00.723" v="90" actId="478"/>
          <ac:spMkLst>
            <pc:docMk/>
            <pc:sldMk cId="1172785168" sldId="2147479375"/>
            <ac:spMk id="11" creationId="{C605627D-6A24-44F0-B4AA-ADB104D8C0C3}"/>
          </ac:spMkLst>
        </pc:spChg>
        <pc:picChg chg="add mod">
          <ac:chgData name="Kraus Katrin (BD/GTM1)" userId="0224997a-1b3d-45fb-b568-31e35aacd40c" providerId="ADAL" clId="{5EB6E2D1-3804-4569-A8A5-A70BB01C6607}" dt="2023-09-05T13:25:59.947" v="108" actId="167"/>
          <ac:picMkLst>
            <pc:docMk/>
            <pc:sldMk cId="1172785168" sldId="2147479375"/>
            <ac:picMk id="1026" creationId="{17164EED-04D8-6CFF-2C63-1B4FEA8B9410}"/>
          </ac:picMkLst>
        </pc:picChg>
      </pc:sldChg>
      <pc:sldChg chg="del">
        <pc:chgData name="Kraus Katrin (BD/GTM1)" userId="0224997a-1b3d-45fb-b568-31e35aacd40c" providerId="ADAL" clId="{5EB6E2D1-3804-4569-A8A5-A70BB01C6607}" dt="2023-09-05T08:31:41.738" v="0" actId="47"/>
        <pc:sldMkLst>
          <pc:docMk/>
          <pc:sldMk cId="3405603916" sldId="2147479376"/>
        </pc:sldMkLst>
      </pc:sldChg>
      <pc:sldChg chg="delSp modSp del mod">
        <pc:chgData name="Kraus Katrin (BD/GTM1)" userId="0224997a-1b3d-45fb-b568-31e35aacd40c" providerId="ADAL" clId="{5EB6E2D1-3804-4569-A8A5-A70BB01C6607}" dt="2023-09-07T08:13:19.285" v="424" actId="47"/>
        <pc:sldMkLst>
          <pc:docMk/>
          <pc:sldMk cId="2582753483" sldId="2147479377"/>
        </pc:sldMkLst>
        <pc:spChg chg="mod">
          <ac:chgData name="Kraus Katrin (BD/GTM1)" userId="0224997a-1b3d-45fb-b568-31e35aacd40c" providerId="ADAL" clId="{5EB6E2D1-3804-4569-A8A5-A70BB01C6607}" dt="2023-09-05T13:28:50.898" v="114" actId="20577"/>
          <ac:spMkLst>
            <pc:docMk/>
            <pc:sldMk cId="2582753483" sldId="2147479377"/>
            <ac:spMk id="6" creationId="{EA201EEF-C6C1-8616-E9FA-EA132B9DA04F}"/>
          </ac:spMkLst>
        </pc:spChg>
        <pc:spChg chg="del">
          <ac:chgData name="Kraus Katrin (BD/GTM1)" userId="0224997a-1b3d-45fb-b568-31e35aacd40c" providerId="ADAL" clId="{5EB6E2D1-3804-4569-A8A5-A70BB01C6607}" dt="2023-09-05T13:28:52.433" v="115" actId="478"/>
          <ac:spMkLst>
            <pc:docMk/>
            <pc:sldMk cId="2582753483" sldId="2147479377"/>
            <ac:spMk id="15" creationId="{47A32899-B9B5-57A7-4B98-E71836A4B34F}"/>
          </ac:spMkLst>
        </pc:spChg>
        <pc:spChg chg="mod">
          <ac:chgData name="Kraus Katrin (BD/GTM1)" userId="0224997a-1b3d-45fb-b568-31e35aacd40c" providerId="ADAL" clId="{5EB6E2D1-3804-4569-A8A5-A70BB01C6607}" dt="2023-09-05T13:28:59.668" v="116" actId="1076"/>
          <ac:spMkLst>
            <pc:docMk/>
            <pc:sldMk cId="2582753483" sldId="2147479377"/>
            <ac:spMk id="21" creationId="{63C960EE-3372-7386-6D70-A4F2BAF38E24}"/>
          </ac:spMkLst>
        </pc:spChg>
      </pc:sldChg>
      <pc:sldChg chg="addSp delSp modSp add del mod modShow addCm chgLayout">
        <pc:chgData name="Kraus Katrin (BD/GTM1)" userId="0224997a-1b3d-45fb-b568-31e35aacd40c" providerId="ADAL" clId="{5EB6E2D1-3804-4569-A8A5-A70BB01C6607}" dt="2023-09-07T08:00:15.028" v="250" actId="47"/>
        <pc:sldMkLst>
          <pc:docMk/>
          <pc:sldMk cId="1971939276" sldId="2147479378"/>
        </pc:sldMkLst>
        <pc:spChg chg="mod ord">
          <ac:chgData name="Kraus Katrin (BD/GTM1)" userId="0224997a-1b3d-45fb-b568-31e35aacd40c" providerId="ADAL" clId="{5EB6E2D1-3804-4569-A8A5-A70BB01C6607}" dt="2023-09-05T13:11:12.760" v="80" actId="700"/>
          <ac:spMkLst>
            <pc:docMk/>
            <pc:sldMk cId="1971939276" sldId="2147479378"/>
            <ac:spMk id="2" creationId="{B65CD2C5-6252-0B43-7CB2-DAF4B339B327}"/>
          </ac:spMkLst>
        </pc:spChg>
        <pc:spChg chg="del mod ord">
          <ac:chgData name="Kraus Katrin (BD/GTM1)" userId="0224997a-1b3d-45fb-b568-31e35aacd40c" providerId="ADAL" clId="{5EB6E2D1-3804-4569-A8A5-A70BB01C6607}" dt="2023-09-05T13:11:17.370" v="83" actId="478"/>
          <ac:spMkLst>
            <pc:docMk/>
            <pc:sldMk cId="1971939276" sldId="2147479378"/>
            <ac:spMk id="3" creationId="{CBD7F46A-92B6-4B59-7C1A-6933864ADA9B}"/>
          </ac:spMkLst>
        </pc:spChg>
        <pc:spChg chg="del mod ord">
          <ac:chgData name="Kraus Katrin (BD/GTM1)" userId="0224997a-1b3d-45fb-b568-31e35aacd40c" providerId="ADAL" clId="{5EB6E2D1-3804-4569-A8A5-A70BB01C6607}" dt="2023-09-05T13:11:18.372" v="84" actId="478"/>
          <ac:spMkLst>
            <pc:docMk/>
            <pc:sldMk cId="1971939276" sldId="2147479378"/>
            <ac:spMk id="4" creationId="{FDC85177-61F5-C450-F5C1-F470FFF531DB}"/>
          </ac:spMkLst>
        </pc:spChg>
        <pc:spChg chg="mod ord">
          <ac:chgData name="Kraus Katrin (BD/GTM1)" userId="0224997a-1b3d-45fb-b568-31e35aacd40c" providerId="ADAL" clId="{5EB6E2D1-3804-4569-A8A5-A70BB01C6607}" dt="2023-09-05T14:37:04.729" v="124" actId="14100"/>
          <ac:spMkLst>
            <pc:docMk/>
            <pc:sldMk cId="1971939276" sldId="2147479378"/>
            <ac:spMk id="5" creationId="{27A99055-9D8B-219A-6F97-50D2BFE16C85}"/>
          </ac:spMkLst>
        </pc:spChg>
        <pc:spChg chg="add del mod">
          <ac:chgData name="Kraus Katrin (BD/GTM1)" userId="0224997a-1b3d-45fb-b568-31e35aacd40c" providerId="ADAL" clId="{5EB6E2D1-3804-4569-A8A5-A70BB01C6607}" dt="2023-09-05T13:11:18.981" v="85" actId="478"/>
          <ac:spMkLst>
            <pc:docMk/>
            <pc:sldMk cId="1971939276" sldId="2147479378"/>
            <ac:spMk id="7" creationId="{A98D6F1B-67E9-C704-4F2B-482ADCA7C358}"/>
          </ac:spMkLst>
        </pc:spChg>
      </pc:sldChg>
      <pc:sldChg chg="modSp mod modCm">
        <pc:chgData name="Kraus Katrin (BD/GTM1)" userId="0224997a-1b3d-45fb-b568-31e35aacd40c" providerId="ADAL" clId="{5EB6E2D1-3804-4569-A8A5-A70BB01C6607}" dt="2023-09-06T12:29:40.716" v="143" actId="1038"/>
        <pc:sldMkLst>
          <pc:docMk/>
          <pc:sldMk cId="1743092349" sldId="2147479379"/>
        </pc:sldMkLst>
        <pc:spChg chg="mod">
          <ac:chgData name="Kraus Katrin (BD/GTM1)" userId="0224997a-1b3d-45fb-b568-31e35aacd40c" providerId="ADAL" clId="{5EB6E2D1-3804-4569-A8A5-A70BB01C6607}" dt="2023-09-06T12:29:40.716" v="143" actId="1038"/>
          <ac:spMkLst>
            <pc:docMk/>
            <pc:sldMk cId="1743092349" sldId="2147479379"/>
            <ac:spMk id="6" creationId="{5AB626D6-5198-5719-E117-8A2A5500D97C}"/>
          </ac:spMkLst>
        </pc:spChg>
        <pc:spChg chg="mod">
          <ac:chgData name="Kraus Katrin (BD/GTM1)" userId="0224997a-1b3d-45fb-b568-31e35aacd40c" providerId="ADAL" clId="{5EB6E2D1-3804-4569-A8A5-A70BB01C6607}" dt="2023-09-06T12:29:23.108" v="130" actId="207"/>
          <ac:spMkLst>
            <pc:docMk/>
            <pc:sldMk cId="1743092349" sldId="2147479379"/>
            <ac:spMk id="7" creationId="{F9849A8C-7CA5-8A7F-E013-2FF7C42E7B8A}"/>
          </ac:spMkLst>
        </pc:spChg>
        <pc:grpChg chg="mod">
          <ac:chgData name="Kraus Katrin (BD/GTM1)" userId="0224997a-1b3d-45fb-b568-31e35aacd40c" providerId="ADAL" clId="{5EB6E2D1-3804-4569-A8A5-A70BB01C6607}" dt="2023-09-06T12:29:23.108" v="130" actId="207"/>
          <ac:grpSpMkLst>
            <pc:docMk/>
            <pc:sldMk cId="1743092349" sldId="2147479379"/>
            <ac:grpSpMk id="8" creationId="{F700AF6A-4BF0-914E-2125-AEDA9F77A2D1}"/>
          </ac:grpSpMkLst>
        </pc:grpChg>
      </pc:sldChg>
      <pc:sldChg chg="addSp delSp modSp new del mod modClrScheme chgLayout">
        <pc:chgData name="Kraus Katrin (BD/GTM1)" userId="0224997a-1b3d-45fb-b568-31e35aacd40c" providerId="ADAL" clId="{5EB6E2D1-3804-4569-A8A5-A70BB01C6607}" dt="2023-09-05T14:35:59.090" v="123" actId="47"/>
        <pc:sldMkLst>
          <pc:docMk/>
          <pc:sldMk cId="1895375831" sldId="2147479379"/>
        </pc:sldMkLst>
        <pc:spChg chg="del mod ord">
          <ac:chgData name="Kraus Katrin (BD/GTM1)" userId="0224997a-1b3d-45fb-b568-31e35aacd40c" providerId="ADAL" clId="{5EB6E2D1-3804-4569-A8A5-A70BB01C6607}" dt="2023-09-05T14:35:27.574" v="120" actId="700"/>
          <ac:spMkLst>
            <pc:docMk/>
            <pc:sldMk cId="1895375831" sldId="2147479379"/>
            <ac:spMk id="2" creationId="{BAD9BF58-E314-D9FC-3717-E7C238184F2D}"/>
          </ac:spMkLst>
        </pc:spChg>
        <pc:spChg chg="del mod ord">
          <ac:chgData name="Kraus Katrin (BD/GTM1)" userId="0224997a-1b3d-45fb-b568-31e35aacd40c" providerId="ADAL" clId="{5EB6E2D1-3804-4569-A8A5-A70BB01C6607}" dt="2023-09-05T14:35:27.574" v="120" actId="700"/>
          <ac:spMkLst>
            <pc:docMk/>
            <pc:sldMk cId="1895375831" sldId="2147479379"/>
            <ac:spMk id="3" creationId="{D011DF8C-4DBE-EAD0-BED1-6D0B4A3144CC}"/>
          </ac:spMkLst>
        </pc:spChg>
        <pc:spChg chg="add del mod ord">
          <ac:chgData name="Kraus Katrin (BD/GTM1)" userId="0224997a-1b3d-45fb-b568-31e35aacd40c" providerId="ADAL" clId="{5EB6E2D1-3804-4569-A8A5-A70BB01C6607}" dt="2023-09-05T14:35:44.573" v="121" actId="700"/>
          <ac:spMkLst>
            <pc:docMk/>
            <pc:sldMk cId="1895375831" sldId="2147479379"/>
            <ac:spMk id="4" creationId="{F8020FDD-F64D-F23C-6FDA-D8BB28EDF91C}"/>
          </ac:spMkLst>
        </pc:spChg>
        <pc:spChg chg="add del mod ord">
          <ac:chgData name="Kraus Katrin (BD/GTM1)" userId="0224997a-1b3d-45fb-b568-31e35aacd40c" providerId="ADAL" clId="{5EB6E2D1-3804-4569-A8A5-A70BB01C6607}" dt="2023-09-05T14:35:44.573" v="121" actId="700"/>
          <ac:spMkLst>
            <pc:docMk/>
            <pc:sldMk cId="1895375831" sldId="2147479379"/>
            <ac:spMk id="5" creationId="{114487CE-C638-EB6F-0469-E978BA170914}"/>
          </ac:spMkLst>
        </pc:spChg>
        <pc:spChg chg="add del mod ord">
          <ac:chgData name="Kraus Katrin (BD/GTM1)" userId="0224997a-1b3d-45fb-b568-31e35aacd40c" providerId="ADAL" clId="{5EB6E2D1-3804-4569-A8A5-A70BB01C6607}" dt="2023-09-05T14:35:44.573" v="121" actId="700"/>
          <ac:spMkLst>
            <pc:docMk/>
            <pc:sldMk cId="1895375831" sldId="2147479379"/>
            <ac:spMk id="6" creationId="{A7F6C9B5-DA53-3034-C46C-33DB4A398F0F}"/>
          </ac:spMkLst>
        </pc:spChg>
        <pc:spChg chg="add del mod ord">
          <ac:chgData name="Kraus Katrin (BD/GTM1)" userId="0224997a-1b3d-45fb-b568-31e35aacd40c" providerId="ADAL" clId="{5EB6E2D1-3804-4569-A8A5-A70BB01C6607}" dt="2023-09-05T14:35:44.573" v="121" actId="700"/>
          <ac:spMkLst>
            <pc:docMk/>
            <pc:sldMk cId="1895375831" sldId="2147479379"/>
            <ac:spMk id="7" creationId="{6ADF0D6E-FBB4-277B-BE2A-5610721FA2D9}"/>
          </ac:spMkLst>
        </pc:spChg>
        <pc:spChg chg="add del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8" creationId="{02731DFC-0AF5-DE74-01C9-430CFFEC5DE3}"/>
          </ac:spMkLst>
        </pc:spChg>
        <pc:spChg chg="add del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9" creationId="{9F9B7EF3-2943-A9B2-C6FD-2ACA56061A3A}"/>
          </ac:spMkLst>
        </pc:spChg>
        <pc:spChg chg="add del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10" creationId="{6F9C26F8-92EE-CE62-EC53-9ACDADB0EBD3}"/>
          </ac:spMkLst>
        </pc:spChg>
        <pc:spChg chg="add del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11" creationId="{56C29D30-7757-CF26-652F-9ACECE486381}"/>
          </ac:spMkLst>
        </pc:spChg>
        <pc:spChg chg="add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12" creationId="{3E56C9BD-F4BF-9E54-9E4B-23ED59B3D6E6}"/>
          </ac:spMkLst>
        </pc:spChg>
        <pc:spChg chg="add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13" creationId="{D8ABFA82-F041-6F03-FC0E-2B29A387E298}"/>
          </ac:spMkLst>
        </pc:spChg>
        <pc:spChg chg="add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14" creationId="{08882ECC-0CC7-471D-A53A-A3570FDC20F6}"/>
          </ac:spMkLst>
        </pc:spChg>
        <pc:spChg chg="add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15" creationId="{AD7F8FC7-421A-310E-A64D-99C2E6A3DE41}"/>
          </ac:spMkLst>
        </pc:spChg>
        <pc:spChg chg="add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16" creationId="{E337AAAB-6BBA-B580-A19E-8C286D53EB4D}"/>
          </ac:spMkLst>
        </pc:spChg>
        <pc:spChg chg="add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17" creationId="{B500D5F3-6F92-AF60-1804-F55404348168}"/>
          </ac:spMkLst>
        </pc:spChg>
        <pc:spChg chg="add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18" creationId="{17823B3D-F765-F52B-44EE-AE50BC066786}"/>
          </ac:spMkLst>
        </pc:spChg>
        <pc:spChg chg="add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19" creationId="{C7E6DB73-DC3B-2682-99D0-B18AC792B1F7}"/>
          </ac:spMkLst>
        </pc:spChg>
        <pc:spChg chg="add mod ord">
          <ac:chgData name="Kraus Katrin (BD/GTM1)" userId="0224997a-1b3d-45fb-b568-31e35aacd40c" providerId="ADAL" clId="{5EB6E2D1-3804-4569-A8A5-A70BB01C6607}" dt="2023-09-05T14:35:49.215" v="122" actId="700"/>
          <ac:spMkLst>
            <pc:docMk/>
            <pc:sldMk cId="1895375831" sldId="2147479379"/>
            <ac:spMk id="20" creationId="{7400EEF2-41A7-09F3-F4B2-C82B12FFB86E}"/>
          </ac:spMkLst>
        </pc:spChg>
      </pc:sldChg>
      <pc:sldChg chg="addSp delSp modSp mod delCm">
        <pc:chgData name="Kraus Katrin (BD/GTM1)" userId="0224997a-1b3d-45fb-b568-31e35aacd40c" providerId="ADAL" clId="{5EB6E2D1-3804-4569-A8A5-A70BB01C6607}" dt="2023-09-07T08:29:19.262" v="614" actId="20577"/>
        <pc:sldMkLst>
          <pc:docMk/>
          <pc:sldMk cId="834109203" sldId="2147479381"/>
        </pc:sldMkLst>
        <pc:spChg chg="mod topLvl">
          <ac:chgData name="Kraus Katrin (BD/GTM1)" userId="0224997a-1b3d-45fb-b568-31e35aacd40c" providerId="ADAL" clId="{5EB6E2D1-3804-4569-A8A5-A70BB01C6607}" dt="2023-09-06T14:38:04.636" v="239" actId="1076"/>
          <ac:spMkLst>
            <pc:docMk/>
            <pc:sldMk cId="834109203" sldId="2147479381"/>
            <ac:spMk id="2" creationId="{28BAA8E0-49CD-6345-50D4-202433E38B7E}"/>
          </ac:spMkLst>
        </pc:spChg>
        <pc:spChg chg="mod">
          <ac:chgData name="Kraus Katrin (BD/GTM1)" userId="0224997a-1b3d-45fb-b568-31e35aacd40c" providerId="ADAL" clId="{5EB6E2D1-3804-4569-A8A5-A70BB01C6607}" dt="2023-09-07T08:28:58.297" v="611" actId="2711"/>
          <ac:spMkLst>
            <pc:docMk/>
            <pc:sldMk cId="834109203" sldId="2147479381"/>
            <ac:spMk id="3" creationId="{03CA496C-4BC4-E2F4-4849-C5B423B651F2}"/>
          </ac:spMkLst>
        </pc:spChg>
        <pc:spChg chg="add del mod">
          <ac:chgData name="Kraus Katrin (BD/GTM1)" userId="0224997a-1b3d-45fb-b568-31e35aacd40c" providerId="ADAL" clId="{5EB6E2D1-3804-4569-A8A5-A70BB01C6607}" dt="2023-09-07T08:08:53.819" v="283" actId="21"/>
          <ac:spMkLst>
            <pc:docMk/>
            <pc:sldMk cId="834109203" sldId="2147479381"/>
            <ac:spMk id="4" creationId="{71C53917-8DDF-1E28-A0B3-EEDC3E3285C9}"/>
          </ac:spMkLst>
        </pc:spChg>
        <pc:spChg chg="mod">
          <ac:chgData name="Kraus Katrin (BD/GTM1)" userId="0224997a-1b3d-45fb-b568-31e35aacd40c" providerId="ADAL" clId="{5EB6E2D1-3804-4569-A8A5-A70BB01C6607}" dt="2023-09-07T08:29:04.182" v="612" actId="2711"/>
          <ac:spMkLst>
            <pc:docMk/>
            <pc:sldMk cId="834109203" sldId="2147479381"/>
            <ac:spMk id="6" creationId="{BA5A5726-0D5A-F1B6-516E-931999A35F64}"/>
          </ac:spMkLst>
        </pc:spChg>
        <pc:spChg chg="mod topLvl">
          <ac:chgData name="Kraus Katrin (BD/GTM1)" userId="0224997a-1b3d-45fb-b568-31e35aacd40c" providerId="ADAL" clId="{5EB6E2D1-3804-4569-A8A5-A70BB01C6607}" dt="2023-09-07T08:29:04.182" v="612" actId="2711"/>
          <ac:spMkLst>
            <pc:docMk/>
            <pc:sldMk cId="834109203" sldId="2147479381"/>
            <ac:spMk id="7" creationId="{BEFC3D84-C3BD-F4FA-6D8D-399EE0D7B597}"/>
          </ac:spMkLst>
        </pc:spChg>
        <pc:spChg chg="mod topLvl">
          <ac:chgData name="Kraus Katrin (BD/GTM1)" userId="0224997a-1b3d-45fb-b568-31e35aacd40c" providerId="ADAL" clId="{5EB6E2D1-3804-4569-A8A5-A70BB01C6607}" dt="2023-09-07T08:29:19.262" v="614" actId="20577"/>
          <ac:spMkLst>
            <pc:docMk/>
            <pc:sldMk cId="834109203" sldId="2147479381"/>
            <ac:spMk id="20" creationId="{482216A4-B905-1FB0-4521-C8DD4C0A0DF5}"/>
          </ac:spMkLst>
        </pc:spChg>
        <pc:spChg chg="del mod topLvl">
          <ac:chgData name="Kraus Katrin (BD/GTM1)" userId="0224997a-1b3d-45fb-b568-31e35aacd40c" providerId="ADAL" clId="{5EB6E2D1-3804-4569-A8A5-A70BB01C6607}" dt="2023-09-06T14:37:58.465" v="235" actId="478"/>
          <ac:spMkLst>
            <pc:docMk/>
            <pc:sldMk cId="834109203" sldId="2147479381"/>
            <ac:spMk id="21" creationId="{B0FECE33-1345-09C0-940D-A59A1FF17BDE}"/>
          </ac:spMkLst>
        </pc:spChg>
        <pc:spChg chg="mod topLvl">
          <ac:chgData name="Kraus Katrin (BD/GTM1)" userId="0224997a-1b3d-45fb-b568-31e35aacd40c" providerId="ADAL" clId="{5EB6E2D1-3804-4569-A8A5-A70BB01C6607}" dt="2023-09-07T08:29:04.182" v="612" actId="2711"/>
          <ac:spMkLst>
            <pc:docMk/>
            <pc:sldMk cId="834109203" sldId="2147479381"/>
            <ac:spMk id="22" creationId="{2D415B6D-C0AB-8686-CF8B-0DA3A9F198BD}"/>
          </ac:spMkLst>
        </pc:spChg>
        <pc:spChg chg="mod topLvl">
          <ac:chgData name="Kraus Katrin (BD/GTM1)" userId="0224997a-1b3d-45fb-b568-31e35aacd40c" providerId="ADAL" clId="{5EB6E2D1-3804-4569-A8A5-A70BB01C6607}" dt="2023-09-07T08:29:04.182" v="612" actId="2711"/>
          <ac:spMkLst>
            <pc:docMk/>
            <pc:sldMk cId="834109203" sldId="2147479381"/>
            <ac:spMk id="23" creationId="{AF2DD552-CF9C-99D7-1F58-3017DE03AA82}"/>
          </ac:spMkLst>
        </pc:spChg>
        <pc:spChg chg="del mod topLvl">
          <ac:chgData name="Kraus Katrin (BD/GTM1)" userId="0224997a-1b3d-45fb-b568-31e35aacd40c" providerId="ADAL" clId="{5EB6E2D1-3804-4569-A8A5-A70BB01C6607}" dt="2023-09-06T14:37:58.121" v="234" actId="478"/>
          <ac:spMkLst>
            <pc:docMk/>
            <pc:sldMk cId="834109203" sldId="2147479381"/>
            <ac:spMk id="24" creationId="{E0973D9E-E900-A5CC-AD10-2464BBEAA9D7}"/>
          </ac:spMkLst>
        </pc:spChg>
        <pc:spChg chg="del mod topLvl">
          <ac:chgData name="Kraus Katrin (BD/GTM1)" userId="0224997a-1b3d-45fb-b568-31e35aacd40c" providerId="ADAL" clId="{5EB6E2D1-3804-4569-A8A5-A70BB01C6607}" dt="2023-09-06T14:38:01.609" v="237" actId="478"/>
          <ac:spMkLst>
            <pc:docMk/>
            <pc:sldMk cId="834109203" sldId="2147479381"/>
            <ac:spMk id="25" creationId="{546C6697-8294-31FE-755C-3A3DC94D40C5}"/>
          </ac:spMkLst>
        </pc:spChg>
        <pc:spChg chg="mod topLvl">
          <ac:chgData name="Kraus Katrin (BD/GTM1)" userId="0224997a-1b3d-45fb-b568-31e35aacd40c" providerId="ADAL" clId="{5EB6E2D1-3804-4569-A8A5-A70BB01C6607}" dt="2023-09-07T08:29:04.182" v="612" actId="2711"/>
          <ac:spMkLst>
            <pc:docMk/>
            <pc:sldMk cId="834109203" sldId="2147479381"/>
            <ac:spMk id="26" creationId="{01C14D7C-6CCD-3AE2-A978-9EBF5B21BDCE}"/>
          </ac:spMkLst>
        </pc:spChg>
        <pc:spChg chg="mod topLvl">
          <ac:chgData name="Kraus Katrin (BD/GTM1)" userId="0224997a-1b3d-45fb-b568-31e35aacd40c" providerId="ADAL" clId="{5EB6E2D1-3804-4569-A8A5-A70BB01C6607}" dt="2023-09-07T08:29:04.182" v="612" actId="2711"/>
          <ac:spMkLst>
            <pc:docMk/>
            <pc:sldMk cId="834109203" sldId="2147479381"/>
            <ac:spMk id="27" creationId="{A1426243-DC68-8ECD-E59F-3BEB52A49E95}"/>
          </ac:spMkLst>
        </pc:spChg>
        <pc:spChg chg="del mod topLvl">
          <ac:chgData name="Kraus Katrin (BD/GTM1)" userId="0224997a-1b3d-45fb-b568-31e35aacd40c" providerId="ADAL" clId="{5EB6E2D1-3804-4569-A8A5-A70BB01C6607}" dt="2023-09-06T14:38:00.307" v="236" actId="478"/>
          <ac:spMkLst>
            <pc:docMk/>
            <pc:sldMk cId="834109203" sldId="2147479381"/>
            <ac:spMk id="28" creationId="{45EF54AF-F987-BC43-29BA-625F735DC70F}"/>
          </ac:spMkLst>
        </pc:spChg>
        <pc:spChg chg="mod">
          <ac:chgData name="Kraus Katrin (BD/GTM1)" userId="0224997a-1b3d-45fb-b568-31e35aacd40c" providerId="ADAL" clId="{5EB6E2D1-3804-4569-A8A5-A70BB01C6607}" dt="2023-09-07T08:14:11.643" v="453" actId="20577"/>
          <ac:spMkLst>
            <pc:docMk/>
            <pc:sldMk cId="834109203" sldId="2147479381"/>
            <ac:spMk id="29" creationId="{5D07F334-EAB3-A494-D583-698658B539D4}"/>
          </ac:spMkLst>
        </pc:spChg>
        <pc:spChg chg="add mod ord">
          <ac:chgData name="Kraus Katrin (BD/GTM1)" userId="0224997a-1b3d-45fb-b568-31e35aacd40c" providerId="ADAL" clId="{5EB6E2D1-3804-4569-A8A5-A70BB01C6607}" dt="2023-09-06T14:38:37.113" v="249" actId="555"/>
          <ac:spMkLst>
            <pc:docMk/>
            <pc:sldMk cId="834109203" sldId="2147479381"/>
            <ac:spMk id="35" creationId="{033C13EE-4D0D-CC2E-A206-279B4382040C}"/>
          </ac:spMkLst>
        </pc:spChg>
        <pc:spChg chg="add mod ord">
          <ac:chgData name="Kraus Katrin (BD/GTM1)" userId="0224997a-1b3d-45fb-b568-31e35aacd40c" providerId="ADAL" clId="{5EB6E2D1-3804-4569-A8A5-A70BB01C6607}" dt="2023-09-07T08:12:27.251" v="423" actId="1036"/>
          <ac:spMkLst>
            <pc:docMk/>
            <pc:sldMk cId="834109203" sldId="2147479381"/>
            <ac:spMk id="36" creationId="{EF4783CC-7584-A596-92AF-90D80ECC648A}"/>
          </ac:spMkLst>
        </pc:spChg>
        <pc:spChg chg="add mod ord">
          <ac:chgData name="Kraus Katrin (BD/GTM1)" userId="0224997a-1b3d-45fb-b568-31e35aacd40c" providerId="ADAL" clId="{5EB6E2D1-3804-4569-A8A5-A70BB01C6607}" dt="2023-09-06T14:38:37.113" v="249" actId="555"/>
          <ac:spMkLst>
            <pc:docMk/>
            <pc:sldMk cId="834109203" sldId="2147479381"/>
            <ac:spMk id="37" creationId="{A8EB8097-D49C-D65B-AE09-277023404623}"/>
          </ac:spMkLst>
        </pc:spChg>
        <pc:spChg chg="add mod ord">
          <ac:chgData name="Kraus Katrin (BD/GTM1)" userId="0224997a-1b3d-45fb-b568-31e35aacd40c" providerId="ADAL" clId="{5EB6E2D1-3804-4569-A8A5-A70BB01C6607}" dt="2023-09-07T08:12:27.251" v="423" actId="1036"/>
          <ac:spMkLst>
            <pc:docMk/>
            <pc:sldMk cId="834109203" sldId="2147479381"/>
            <ac:spMk id="38" creationId="{724867E2-B2B9-4972-225A-439F16EE3115}"/>
          </ac:spMkLst>
        </pc:spChg>
        <pc:grpChg chg="del">
          <ac:chgData name="Kraus Katrin (BD/GTM1)" userId="0224997a-1b3d-45fb-b568-31e35aacd40c" providerId="ADAL" clId="{5EB6E2D1-3804-4569-A8A5-A70BB01C6607}" dt="2023-09-06T12:30:18.189" v="151" actId="165"/>
          <ac:grpSpMkLst>
            <pc:docMk/>
            <pc:sldMk cId="834109203" sldId="2147479381"/>
            <ac:grpSpMk id="16" creationId="{9222B648-6B87-647C-33E0-17565FB46AEB}"/>
          </ac:grpSpMkLst>
        </pc:grpChg>
        <pc:grpChg chg="del">
          <ac:chgData name="Kraus Katrin (BD/GTM1)" userId="0224997a-1b3d-45fb-b568-31e35aacd40c" providerId="ADAL" clId="{5EB6E2D1-3804-4569-A8A5-A70BB01C6607}" dt="2023-09-06T12:30:15.249" v="150" actId="165"/>
          <ac:grpSpMkLst>
            <pc:docMk/>
            <pc:sldMk cId="834109203" sldId="2147479381"/>
            <ac:grpSpMk id="17" creationId="{67590280-D470-0BFF-64FA-CB351B62D2FF}"/>
          </ac:grpSpMkLst>
        </pc:grpChg>
        <pc:grpChg chg="del">
          <ac:chgData name="Kraus Katrin (BD/GTM1)" userId="0224997a-1b3d-45fb-b568-31e35aacd40c" providerId="ADAL" clId="{5EB6E2D1-3804-4569-A8A5-A70BB01C6607}" dt="2023-09-06T12:30:12.627" v="149" actId="165"/>
          <ac:grpSpMkLst>
            <pc:docMk/>
            <pc:sldMk cId="834109203" sldId="2147479381"/>
            <ac:grpSpMk id="19" creationId="{71126D07-4B2D-DDB5-D777-F96F3439EE26}"/>
          </ac:grpSpMkLst>
        </pc:grpChg>
        <pc:picChg chg="mod">
          <ac:chgData name="Kraus Katrin (BD/GTM1)" userId="0224997a-1b3d-45fb-b568-31e35aacd40c" providerId="ADAL" clId="{5EB6E2D1-3804-4569-A8A5-A70BB01C6607}" dt="2023-09-06T14:37:38.550" v="223" actId="12789"/>
          <ac:picMkLst>
            <pc:docMk/>
            <pc:sldMk cId="834109203" sldId="2147479381"/>
            <ac:picMk id="30" creationId="{3060947F-984F-6103-C9B6-C74690886291}"/>
          </ac:picMkLst>
        </pc:picChg>
        <pc:picChg chg="mod">
          <ac:chgData name="Kraus Katrin (BD/GTM1)" userId="0224997a-1b3d-45fb-b568-31e35aacd40c" providerId="ADAL" clId="{5EB6E2D1-3804-4569-A8A5-A70BB01C6607}" dt="2023-09-06T14:37:38.550" v="223" actId="12789"/>
          <ac:picMkLst>
            <pc:docMk/>
            <pc:sldMk cId="834109203" sldId="2147479381"/>
            <ac:picMk id="31" creationId="{355EF045-A6EF-5787-9E2F-567FDD651ABF}"/>
          </ac:picMkLst>
        </pc:picChg>
        <pc:picChg chg="mod">
          <ac:chgData name="Kraus Katrin (BD/GTM1)" userId="0224997a-1b3d-45fb-b568-31e35aacd40c" providerId="ADAL" clId="{5EB6E2D1-3804-4569-A8A5-A70BB01C6607}" dt="2023-09-06T14:37:38.550" v="223" actId="12789"/>
          <ac:picMkLst>
            <pc:docMk/>
            <pc:sldMk cId="834109203" sldId="2147479381"/>
            <ac:picMk id="32" creationId="{0AC31EC3-C21E-B91E-4956-84B291745192}"/>
          </ac:picMkLst>
        </pc:picChg>
        <pc:picChg chg="add del mod">
          <ac:chgData name="Kraus Katrin (BD/GTM1)" userId="0224997a-1b3d-45fb-b568-31e35aacd40c" providerId="ADAL" clId="{5EB6E2D1-3804-4569-A8A5-A70BB01C6607}" dt="2023-09-06T14:36:37.135" v="191" actId="478"/>
          <ac:picMkLst>
            <pc:docMk/>
            <pc:sldMk cId="834109203" sldId="2147479381"/>
            <ac:picMk id="34" creationId="{E4C0A515-0CE4-DB68-728C-FD6480A21EEC}"/>
          </ac:picMkLst>
        </pc:picChg>
      </pc:sldChg>
      <pc:sldChg chg="addSp delSp modSp add mod delCm modCm">
        <pc:chgData name="Kraus Katrin (BD/GTM1)" userId="0224997a-1b3d-45fb-b568-31e35aacd40c" providerId="ADAL" clId="{5EB6E2D1-3804-4569-A8A5-A70BB01C6607}" dt="2023-09-07T08:28:54.083" v="610" actId="2711"/>
        <pc:sldMkLst>
          <pc:docMk/>
          <pc:sldMk cId="4148667673" sldId="2147479382"/>
        </pc:sldMkLst>
        <pc:spChg chg="del">
          <ac:chgData name="Kraus Katrin (BD/GTM1)" userId="0224997a-1b3d-45fb-b568-31e35aacd40c" providerId="ADAL" clId="{5EB6E2D1-3804-4569-A8A5-A70BB01C6607}" dt="2023-09-07T08:08:49.114" v="279" actId="478"/>
          <ac:spMkLst>
            <pc:docMk/>
            <pc:sldMk cId="4148667673" sldId="2147479382"/>
            <ac:spMk id="2" creationId="{28BAA8E0-49CD-6345-50D4-202433E38B7E}"/>
          </ac:spMkLst>
        </pc:spChg>
        <pc:spChg chg="mod">
          <ac:chgData name="Kraus Katrin (BD/GTM1)" userId="0224997a-1b3d-45fb-b568-31e35aacd40c" providerId="ADAL" clId="{5EB6E2D1-3804-4569-A8A5-A70BB01C6607}" dt="2023-09-07T08:28:54.083" v="610" actId="2711"/>
          <ac:spMkLst>
            <pc:docMk/>
            <pc:sldMk cId="4148667673" sldId="2147479382"/>
            <ac:spMk id="3" creationId="{03CA496C-4BC4-E2F4-4849-C5B423B651F2}"/>
          </ac:spMkLst>
        </pc:spChg>
        <pc:spChg chg="del mod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4" creationId="{71C53917-8DDF-1E28-A0B3-EEDC3E3285C9}"/>
          </ac:spMkLst>
        </pc:spChg>
        <pc:spChg chg="del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6" creationId="{BA5A5726-0D5A-F1B6-516E-931999A35F64}"/>
          </ac:spMkLst>
        </pc:spChg>
        <pc:spChg chg="del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7" creationId="{BEFC3D84-C3BD-F4FA-6D8D-399EE0D7B597}"/>
          </ac:spMkLst>
        </pc:spChg>
        <pc:spChg chg="add del mod">
          <ac:chgData name="Kraus Katrin (BD/GTM1)" userId="0224997a-1b3d-45fb-b568-31e35aacd40c" providerId="ADAL" clId="{5EB6E2D1-3804-4569-A8A5-A70BB01C6607}" dt="2023-09-07T08:08:52.164" v="282" actId="478"/>
          <ac:spMkLst>
            <pc:docMk/>
            <pc:sldMk cId="4148667673" sldId="2147479382"/>
            <ac:spMk id="8" creationId="{362185F8-E4F5-844C-91CE-997806B56ED6}"/>
          </ac:spMkLst>
        </pc:spChg>
        <pc:spChg chg="add mod">
          <ac:chgData name="Kraus Katrin (BD/GTM1)" userId="0224997a-1b3d-45fb-b568-31e35aacd40c" providerId="ADAL" clId="{5EB6E2D1-3804-4569-A8A5-A70BB01C6607}" dt="2023-09-07T08:10:40.845" v="376" actId="1076"/>
          <ac:spMkLst>
            <pc:docMk/>
            <pc:sldMk cId="4148667673" sldId="2147479382"/>
            <ac:spMk id="9" creationId="{F0B649AD-01D0-ECB2-7AEA-52C692330D1E}"/>
          </ac:spMkLst>
        </pc:spChg>
        <pc:spChg chg="add mod">
          <ac:chgData name="Kraus Katrin (BD/GTM1)" userId="0224997a-1b3d-45fb-b568-31e35aacd40c" providerId="ADAL" clId="{5EB6E2D1-3804-4569-A8A5-A70BB01C6607}" dt="2023-09-07T08:10:50.802" v="394" actId="14100"/>
          <ac:spMkLst>
            <pc:docMk/>
            <pc:sldMk cId="4148667673" sldId="2147479382"/>
            <ac:spMk id="10" creationId="{9874EE70-830C-CBAA-D18D-FE44FE9D3BE4}"/>
          </ac:spMkLst>
        </pc:spChg>
        <pc:spChg chg="del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20" creationId="{482216A4-B905-1FB0-4521-C8DD4C0A0DF5}"/>
          </ac:spMkLst>
        </pc:spChg>
        <pc:spChg chg="del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22" creationId="{2D415B6D-C0AB-8686-CF8B-0DA3A9F198BD}"/>
          </ac:spMkLst>
        </pc:spChg>
        <pc:spChg chg="del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23" creationId="{AF2DD552-CF9C-99D7-1F58-3017DE03AA82}"/>
          </ac:spMkLst>
        </pc:spChg>
        <pc:spChg chg="del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26" creationId="{01C14D7C-6CCD-3AE2-A978-9EBF5B21BDCE}"/>
          </ac:spMkLst>
        </pc:spChg>
        <pc:spChg chg="del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27" creationId="{A1426243-DC68-8ECD-E59F-3BEB52A49E95}"/>
          </ac:spMkLst>
        </pc:spChg>
        <pc:spChg chg="mod">
          <ac:chgData name="Kraus Katrin (BD/GTM1)" userId="0224997a-1b3d-45fb-b568-31e35aacd40c" providerId="ADAL" clId="{5EB6E2D1-3804-4569-A8A5-A70BB01C6607}" dt="2023-09-07T08:14:06.983" v="443" actId="20577"/>
          <ac:spMkLst>
            <pc:docMk/>
            <pc:sldMk cId="4148667673" sldId="2147479382"/>
            <ac:spMk id="29" creationId="{5D07F334-EAB3-A494-D583-698658B539D4}"/>
          </ac:spMkLst>
        </pc:spChg>
        <pc:spChg chg="del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35" creationId="{033C13EE-4D0D-CC2E-A206-279B4382040C}"/>
          </ac:spMkLst>
        </pc:spChg>
        <pc:spChg chg="del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36" creationId="{EF4783CC-7584-A596-92AF-90D80ECC648A}"/>
          </ac:spMkLst>
        </pc:spChg>
        <pc:spChg chg="del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37" creationId="{A8EB8097-D49C-D65B-AE09-277023404623}"/>
          </ac:spMkLst>
        </pc:spChg>
        <pc:spChg chg="del">
          <ac:chgData name="Kraus Katrin (BD/GTM1)" userId="0224997a-1b3d-45fb-b568-31e35aacd40c" providerId="ADAL" clId="{5EB6E2D1-3804-4569-A8A5-A70BB01C6607}" dt="2023-09-07T08:08:50.616" v="280" actId="478"/>
          <ac:spMkLst>
            <pc:docMk/>
            <pc:sldMk cId="4148667673" sldId="2147479382"/>
            <ac:spMk id="38" creationId="{724867E2-B2B9-4972-225A-439F16EE3115}"/>
          </ac:spMkLst>
        </pc:spChg>
        <pc:picChg chg="del">
          <ac:chgData name="Kraus Katrin (BD/GTM1)" userId="0224997a-1b3d-45fb-b568-31e35aacd40c" providerId="ADAL" clId="{5EB6E2D1-3804-4569-A8A5-A70BB01C6607}" dt="2023-09-07T08:08:39.862" v="276" actId="478"/>
          <ac:picMkLst>
            <pc:docMk/>
            <pc:sldMk cId="4148667673" sldId="2147479382"/>
            <ac:picMk id="30" creationId="{3060947F-984F-6103-C9B6-C74690886291}"/>
          </ac:picMkLst>
        </pc:picChg>
        <pc:picChg chg="del">
          <ac:chgData name="Kraus Katrin (BD/GTM1)" userId="0224997a-1b3d-45fb-b568-31e35aacd40c" providerId="ADAL" clId="{5EB6E2D1-3804-4569-A8A5-A70BB01C6607}" dt="2023-09-07T08:08:40.665" v="277" actId="478"/>
          <ac:picMkLst>
            <pc:docMk/>
            <pc:sldMk cId="4148667673" sldId="2147479382"/>
            <ac:picMk id="31" creationId="{355EF045-A6EF-5787-9E2F-567FDD651ABF}"/>
          </ac:picMkLst>
        </pc:picChg>
        <pc:picChg chg="del">
          <ac:chgData name="Kraus Katrin (BD/GTM1)" userId="0224997a-1b3d-45fb-b568-31e35aacd40c" providerId="ADAL" clId="{5EB6E2D1-3804-4569-A8A5-A70BB01C6607}" dt="2023-09-07T08:08:39.219" v="275" actId="478"/>
          <ac:picMkLst>
            <pc:docMk/>
            <pc:sldMk cId="4148667673" sldId="2147479382"/>
            <ac:picMk id="32" creationId="{0AC31EC3-C21E-B91E-4956-84B291745192}"/>
          </ac:picMkLst>
        </pc:picChg>
      </pc:sldChg>
      <pc:sldMasterChg chg="modSldLayout">
        <pc:chgData name="Kraus Katrin (BD/GTM1)" userId="0224997a-1b3d-45fb-b568-31e35aacd40c" providerId="ADAL" clId="{5EB6E2D1-3804-4569-A8A5-A70BB01C6607}" dt="2023-09-05T13:09:05.016" v="12" actId="20577"/>
        <pc:sldMasterMkLst>
          <pc:docMk/>
          <pc:sldMasterMk cId="3861386114" sldId="2147483755"/>
        </pc:sldMasterMkLst>
        <pc:sldLayoutChg chg="modSp mod">
          <pc:chgData name="Kraus Katrin (BD/GTM1)" userId="0224997a-1b3d-45fb-b568-31e35aacd40c" providerId="ADAL" clId="{5EB6E2D1-3804-4569-A8A5-A70BB01C6607}" dt="2023-09-05T13:09:05.016" v="12" actId="20577"/>
          <pc:sldLayoutMkLst>
            <pc:docMk/>
            <pc:sldMasterMk cId="3861386114" sldId="2147483755"/>
            <pc:sldLayoutMk cId="706432541" sldId="2147483763"/>
          </pc:sldLayoutMkLst>
          <pc:spChg chg="mod">
            <ac:chgData name="Kraus Katrin (BD/GTM1)" userId="0224997a-1b3d-45fb-b568-31e35aacd40c" providerId="ADAL" clId="{5EB6E2D1-3804-4569-A8A5-A70BB01C6607}" dt="2023-09-05T13:09:05.016" v="12" actId="20577"/>
            <ac:spMkLst>
              <pc:docMk/>
              <pc:sldMasterMk cId="3861386114" sldId="2147483755"/>
              <pc:sldLayoutMk cId="706432541" sldId="2147483763"/>
              <ac:spMk id="24" creationId="{EFCE4F23-F3DB-0645-F09B-B3E689588DB0}"/>
            </ac:spMkLst>
          </pc:spChg>
        </pc:sldLayoutChg>
      </pc:sldMasterChg>
    </pc:docChg>
  </pc:docChgLst>
  <pc:docChgLst>
    <pc:chgData name="Roemer Tobias (BD/GTM1)" userId="718e33b3-ae3a-4eeb-a0c7-52b74abde962" providerId="ADAL" clId="{03BA344C-A765-43E2-AE79-05FFB4592665}"/>
    <pc:docChg chg="undo custSel addSld delSld modSld modSection">
      <pc:chgData name="Roemer Tobias (BD/GTM1)" userId="718e33b3-ae3a-4eeb-a0c7-52b74abde962" providerId="ADAL" clId="{03BA344C-A765-43E2-AE79-05FFB4592665}" dt="2023-09-06T11:12:19.527" v="654" actId="1076"/>
      <pc:docMkLst>
        <pc:docMk/>
      </pc:docMkLst>
      <pc:sldChg chg="add del">
        <pc:chgData name="Roemer Tobias (BD/GTM1)" userId="718e33b3-ae3a-4eeb-a0c7-52b74abde962" providerId="ADAL" clId="{03BA344C-A765-43E2-AE79-05FFB4592665}" dt="2023-09-06T09:55:25.750" v="471" actId="47"/>
        <pc:sldMkLst>
          <pc:docMk/>
          <pc:sldMk cId="2512379237" sldId="2147479372"/>
        </pc:sldMkLst>
      </pc:sldChg>
      <pc:sldChg chg="add del">
        <pc:chgData name="Roemer Tobias (BD/GTM1)" userId="718e33b3-ae3a-4eeb-a0c7-52b74abde962" providerId="ADAL" clId="{03BA344C-A765-43E2-AE79-05FFB4592665}" dt="2023-09-06T09:55:25.209" v="468" actId="47"/>
        <pc:sldMkLst>
          <pc:docMk/>
          <pc:sldMk cId="1172785168" sldId="2147479375"/>
        </pc:sldMkLst>
      </pc:sldChg>
      <pc:sldChg chg="add del">
        <pc:chgData name="Roemer Tobias (BD/GTM1)" userId="718e33b3-ae3a-4eeb-a0c7-52b74abde962" providerId="ADAL" clId="{03BA344C-A765-43E2-AE79-05FFB4592665}" dt="2023-09-06T09:55:25.931" v="472" actId="47"/>
        <pc:sldMkLst>
          <pc:docMk/>
          <pc:sldMk cId="2582753483" sldId="2147479377"/>
        </pc:sldMkLst>
      </pc:sldChg>
      <pc:sldChg chg="addSp delSp modSp add del mod">
        <pc:chgData name="Roemer Tobias (BD/GTM1)" userId="718e33b3-ae3a-4eeb-a0c7-52b74abde962" providerId="ADAL" clId="{03BA344C-A765-43E2-AE79-05FFB4592665}" dt="2023-09-06T09:55:25.387" v="469" actId="47"/>
        <pc:sldMkLst>
          <pc:docMk/>
          <pc:sldMk cId="1971939276" sldId="2147479378"/>
        </pc:sldMkLst>
        <pc:picChg chg="add del mod">
          <ac:chgData name="Roemer Tobias (BD/GTM1)" userId="718e33b3-ae3a-4eeb-a0c7-52b74abde962" providerId="ADAL" clId="{03BA344C-A765-43E2-AE79-05FFB4592665}" dt="2023-09-05T14:52:20.673" v="3" actId="478"/>
          <ac:picMkLst>
            <pc:docMk/>
            <pc:sldMk cId="1971939276" sldId="2147479378"/>
            <ac:picMk id="4" creationId="{DBE4CE47-7EC9-D690-B96A-22F9CD1E63B1}"/>
          </ac:picMkLst>
        </pc:picChg>
      </pc:sldChg>
      <pc:sldChg chg="addSp delSp modSp add del mod">
        <pc:chgData name="Roemer Tobias (BD/GTM1)" userId="718e33b3-ae3a-4eeb-a0c7-52b74abde962" providerId="ADAL" clId="{03BA344C-A765-43E2-AE79-05FFB4592665}" dt="2023-09-06T11:09:32.105" v="644" actId="14100"/>
        <pc:sldMkLst>
          <pc:docMk/>
          <pc:sldMk cId="1743092349" sldId="2147479379"/>
        </pc:sldMkLst>
        <pc:spChg chg="mod">
          <ac:chgData name="Roemer Tobias (BD/GTM1)" userId="718e33b3-ae3a-4eeb-a0c7-52b74abde962" providerId="ADAL" clId="{03BA344C-A765-43E2-AE79-05FFB4592665}" dt="2023-09-05T15:11:12.178" v="137" actId="1076"/>
          <ac:spMkLst>
            <pc:docMk/>
            <pc:sldMk cId="1743092349" sldId="2147479379"/>
            <ac:spMk id="2" creationId="{B65CD2C5-6252-0B43-7CB2-DAF4B339B327}"/>
          </ac:spMkLst>
        </pc:spChg>
        <pc:spChg chg="mod">
          <ac:chgData name="Roemer Tobias (BD/GTM1)" userId="718e33b3-ae3a-4eeb-a0c7-52b74abde962" providerId="ADAL" clId="{03BA344C-A765-43E2-AE79-05FFB4592665}" dt="2023-09-05T15:07:22.643" v="110" actId="14100"/>
          <ac:spMkLst>
            <pc:docMk/>
            <pc:sldMk cId="1743092349" sldId="2147479379"/>
            <ac:spMk id="5" creationId="{27A99055-9D8B-219A-6F97-50D2BFE16C85}"/>
          </ac:spMkLst>
        </pc:spChg>
        <pc:spChg chg="add mod ord topLvl">
          <ac:chgData name="Roemer Tobias (BD/GTM1)" userId="718e33b3-ae3a-4eeb-a0c7-52b74abde962" providerId="ADAL" clId="{03BA344C-A765-43E2-AE79-05FFB4592665}" dt="2023-09-06T11:09:08.327" v="641" actId="14100"/>
          <ac:spMkLst>
            <pc:docMk/>
            <pc:sldMk cId="1743092349" sldId="2147479379"/>
            <ac:spMk id="6" creationId="{5AB626D6-5198-5719-E117-8A2A5500D97C}"/>
          </ac:spMkLst>
        </pc:spChg>
        <pc:spChg chg="add mod ord topLvl">
          <ac:chgData name="Roemer Tobias (BD/GTM1)" userId="718e33b3-ae3a-4eeb-a0c7-52b74abde962" providerId="ADAL" clId="{03BA344C-A765-43E2-AE79-05FFB4592665}" dt="2023-09-06T11:09:32.105" v="644" actId="14100"/>
          <ac:spMkLst>
            <pc:docMk/>
            <pc:sldMk cId="1743092349" sldId="2147479379"/>
            <ac:spMk id="7" creationId="{F9849A8C-7CA5-8A7F-E013-2FF7C42E7B8A}"/>
          </ac:spMkLst>
        </pc:spChg>
        <pc:grpChg chg="add del mod">
          <ac:chgData name="Roemer Tobias (BD/GTM1)" userId="718e33b3-ae3a-4eeb-a0c7-52b74abde962" providerId="ADAL" clId="{03BA344C-A765-43E2-AE79-05FFB4592665}" dt="2023-09-06T09:51:06.593" v="454" actId="165"/>
          <ac:grpSpMkLst>
            <pc:docMk/>
            <pc:sldMk cId="1743092349" sldId="2147479379"/>
            <ac:grpSpMk id="3" creationId="{1C71D012-7B51-CA77-75C9-E157559FD5CA}"/>
          </ac:grpSpMkLst>
        </pc:grpChg>
        <pc:grpChg chg="add mod">
          <ac:chgData name="Roemer Tobias (BD/GTM1)" userId="718e33b3-ae3a-4eeb-a0c7-52b74abde962" providerId="ADAL" clId="{03BA344C-A765-43E2-AE79-05FFB4592665}" dt="2023-09-06T11:09:29.379" v="643" actId="14100"/>
          <ac:grpSpMkLst>
            <pc:docMk/>
            <pc:sldMk cId="1743092349" sldId="2147479379"/>
            <ac:grpSpMk id="8" creationId="{F700AF6A-4BF0-914E-2125-AEDA9F77A2D1}"/>
          </ac:grpSpMkLst>
        </pc:grpChg>
        <pc:picChg chg="add mod ord topLvl">
          <ac:chgData name="Roemer Tobias (BD/GTM1)" userId="718e33b3-ae3a-4eeb-a0c7-52b74abde962" providerId="ADAL" clId="{03BA344C-A765-43E2-AE79-05FFB4592665}" dt="2023-09-06T11:07:39.342" v="621" actId="167"/>
          <ac:picMkLst>
            <pc:docMk/>
            <pc:sldMk cId="1743092349" sldId="2147479379"/>
            <ac:picMk id="4" creationId="{68E86770-3FCC-8722-349A-AAE9E58ADC8B}"/>
          </ac:picMkLst>
        </pc:picChg>
      </pc:sldChg>
      <pc:sldChg chg="del">
        <pc:chgData name="Roemer Tobias (BD/GTM1)" userId="718e33b3-ae3a-4eeb-a0c7-52b74abde962" providerId="ADAL" clId="{03BA344C-A765-43E2-AE79-05FFB4592665}" dt="2023-09-05T14:17:27.755" v="0" actId="2696"/>
        <pc:sldMkLst>
          <pc:docMk/>
          <pc:sldMk cId="2397244875" sldId="2147479379"/>
        </pc:sldMkLst>
      </pc:sldChg>
      <pc:sldChg chg="new del">
        <pc:chgData name="Roemer Tobias (BD/GTM1)" userId="718e33b3-ae3a-4eeb-a0c7-52b74abde962" providerId="ADAL" clId="{03BA344C-A765-43E2-AE79-05FFB4592665}" dt="2023-09-06T07:16:14.274" v="142" actId="2696"/>
        <pc:sldMkLst>
          <pc:docMk/>
          <pc:sldMk cId="3181605218" sldId="2147479380"/>
        </pc:sldMkLst>
      </pc:sldChg>
      <pc:sldChg chg="addSp delSp modSp add del mod">
        <pc:chgData name="Roemer Tobias (BD/GTM1)" userId="718e33b3-ae3a-4eeb-a0c7-52b74abde962" providerId="ADAL" clId="{03BA344C-A765-43E2-AE79-05FFB4592665}" dt="2023-09-06T11:12:19.527" v="654" actId="1076"/>
        <pc:sldMkLst>
          <pc:docMk/>
          <pc:sldMk cId="834109203" sldId="2147479381"/>
        </pc:sldMkLst>
        <pc:spChg chg="mod">
          <ac:chgData name="Roemer Tobias (BD/GTM1)" userId="718e33b3-ae3a-4eeb-a0c7-52b74abde962" providerId="ADAL" clId="{03BA344C-A765-43E2-AE79-05FFB4592665}" dt="2023-09-06T10:09:39.180" v="613" actId="571"/>
          <ac:spMkLst>
            <pc:docMk/>
            <pc:sldMk cId="834109203" sldId="2147479381"/>
            <ac:spMk id="2" creationId="{28BAA8E0-49CD-6345-50D4-202433E38B7E}"/>
          </ac:spMkLst>
        </pc:spChg>
        <pc:spChg chg="mod ord">
          <ac:chgData name="Roemer Tobias (BD/GTM1)" userId="718e33b3-ae3a-4eeb-a0c7-52b74abde962" providerId="ADAL" clId="{03BA344C-A765-43E2-AE79-05FFB4592665}" dt="2023-09-06T10:04:13.303" v="575" actId="1076"/>
          <ac:spMkLst>
            <pc:docMk/>
            <pc:sldMk cId="834109203" sldId="2147479381"/>
            <ac:spMk id="6" creationId="{BA5A5726-0D5A-F1B6-516E-931999A35F64}"/>
          </ac:spMkLst>
        </pc:spChg>
        <pc:spChg chg="mod">
          <ac:chgData name="Roemer Tobias (BD/GTM1)" userId="718e33b3-ae3a-4eeb-a0c7-52b74abde962" providerId="ADAL" clId="{03BA344C-A765-43E2-AE79-05FFB4592665}" dt="2023-09-06T10:09:39.180" v="613" actId="571"/>
          <ac:spMkLst>
            <pc:docMk/>
            <pc:sldMk cId="834109203" sldId="2147479381"/>
            <ac:spMk id="7" creationId="{BEFC3D84-C3BD-F4FA-6D8D-399EE0D7B597}"/>
          </ac:spMkLst>
        </pc:spChg>
        <pc:spChg chg="mod">
          <ac:chgData name="Roemer Tobias (BD/GTM1)" userId="718e33b3-ae3a-4eeb-a0c7-52b74abde962" providerId="ADAL" clId="{03BA344C-A765-43E2-AE79-05FFB4592665}" dt="2023-09-06T10:09:39.180" v="613" actId="571"/>
          <ac:spMkLst>
            <pc:docMk/>
            <pc:sldMk cId="834109203" sldId="2147479381"/>
            <ac:spMk id="20" creationId="{482216A4-B905-1FB0-4521-C8DD4C0A0DF5}"/>
          </ac:spMkLst>
        </pc:spChg>
        <pc:spChg chg="mod topLvl">
          <ac:chgData name="Roemer Tobias (BD/GTM1)" userId="718e33b3-ae3a-4eeb-a0c7-52b74abde962" providerId="ADAL" clId="{03BA344C-A765-43E2-AE79-05FFB4592665}" dt="2023-09-06T10:05:15.568" v="577" actId="14100"/>
          <ac:spMkLst>
            <pc:docMk/>
            <pc:sldMk cId="834109203" sldId="2147479381"/>
            <ac:spMk id="21" creationId="{B0FECE33-1345-09C0-940D-A59A1FF17BDE}"/>
          </ac:spMkLst>
        </pc:spChg>
        <pc:spChg chg="mod topLvl">
          <ac:chgData name="Roemer Tobias (BD/GTM1)" userId="718e33b3-ae3a-4eeb-a0c7-52b74abde962" providerId="ADAL" clId="{03BA344C-A765-43E2-AE79-05FFB4592665}" dt="2023-09-06T10:06:32.288" v="584" actId="14100"/>
          <ac:spMkLst>
            <pc:docMk/>
            <pc:sldMk cId="834109203" sldId="2147479381"/>
            <ac:spMk id="22" creationId="{2D415B6D-C0AB-8686-CF8B-0DA3A9F198BD}"/>
          </ac:spMkLst>
        </pc:spChg>
        <pc:spChg chg="mod topLvl">
          <ac:chgData name="Roemer Tobias (BD/GTM1)" userId="718e33b3-ae3a-4eeb-a0c7-52b74abde962" providerId="ADAL" clId="{03BA344C-A765-43E2-AE79-05FFB4592665}" dt="2023-09-06T10:05:26.769" v="579" actId="1076"/>
          <ac:spMkLst>
            <pc:docMk/>
            <pc:sldMk cId="834109203" sldId="2147479381"/>
            <ac:spMk id="23" creationId="{AF2DD552-CF9C-99D7-1F58-3017DE03AA82}"/>
          </ac:spMkLst>
        </pc:spChg>
        <pc:spChg chg="mod topLvl">
          <ac:chgData name="Roemer Tobias (BD/GTM1)" userId="718e33b3-ae3a-4eeb-a0c7-52b74abde962" providerId="ADAL" clId="{03BA344C-A765-43E2-AE79-05FFB4592665}" dt="2023-09-06T10:07:22.079" v="603"/>
          <ac:spMkLst>
            <pc:docMk/>
            <pc:sldMk cId="834109203" sldId="2147479381"/>
            <ac:spMk id="24" creationId="{E0973D9E-E900-A5CC-AD10-2464BBEAA9D7}"/>
          </ac:spMkLst>
        </pc:spChg>
        <pc:spChg chg="mod topLvl">
          <ac:chgData name="Roemer Tobias (BD/GTM1)" userId="718e33b3-ae3a-4eeb-a0c7-52b74abde962" providerId="ADAL" clId="{03BA344C-A765-43E2-AE79-05FFB4592665}" dt="2023-09-06T10:05:11.133" v="576" actId="14100"/>
          <ac:spMkLst>
            <pc:docMk/>
            <pc:sldMk cId="834109203" sldId="2147479381"/>
            <ac:spMk id="25" creationId="{546C6697-8294-31FE-755C-3A3DC94D40C5}"/>
          </ac:spMkLst>
        </pc:spChg>
        <pc:spChg chg="mod topLvl">
          <ac:chgData name="Roemer Tobias (BD/GTM1)" userId="718e33b3-ae3a-4eeb-a0c7-52b74abde962" providerId="ADAL" clId="{03BA344C-A765-43E2-AE79-05FFB4592665}" dt="2023-09-06T10:06:28.610" v="583" actId="14100"/>
          <ac:spMkLst>
            <pc:docMk/>
            <pc:sldMk cId="834109203" sldId="2147479381"/>
            <ac:spMk id="26" creationId="{01C14D7C-6CCD-3AE2-A978-9EBF5B21BDCE}"/>
          </ac:spMkLst>
        </pc:spChg>
        <pc:spChg chg="mod topLvl">
          <ac:chgData name="Roemer Tobias (BD/GTM1)" userId="718e33b3-ae3a-4eeb-a0c7-52b74abde962" providerId="ADAL" clId="{03BA344C-A765-43E2-AE79-05FFB4592665}" dt="2023-09-06T10:05:59.538" v="581" actId="1076"/>
          <ac:spMkLst>
            <pc:docMk/>
            <pc:sldMk cId="834109203" sldId="2147479381"/>
            <ac:spMk id="27" creationId="{A1426243-DC68-8ECD-E59F-3BEB52A49E95}"/>
          </ac:spMkLst>
        </pc:spChg>
        <pc:spChg chg="mod topLvl">
          <ac:chgData name="Roemer Tobias (BD/GTM1)" userId="718e33b3-ae3a-4eeb-a0c7-52b74abde962" providerId="ADAL" clId="{03BA344C-A765-43E2-AE79-05FFB4592665}" dt="2023-09-06T10:10:12.248" v="614" actId="1076"/>
          <ac:spMkLst>
            <pc:docMk/>
            <pc:sldMk cId="834109203" sldId="2147479381"/>
            <ac:spMk id="28" creationId="{45EF54AF-F987-BC43-29BA-625F735DC70F}"/>
          </ac:spMkLst>
        </pc:spChg>
        <pc:spChg chg="add mod">
          <ac:chgData name="Roemer Tobias (BD/GTM1)" userId="718e33b3-ae3a-4eeb-a0c7-52b74abde962" providerId="ADAL" clId="{03BA344C-A765-43E2-AE79-05FFB4592665}" dt="2023-09-06T10:09:39.180" v="613" actId="571"/>
          <ac:spMkLst>
            <pc:docMk/>
            <pc:sldMk cId="834109203" sldId="2147479381"/>
            <ac:spMk id="33" creationId="{7122FE04-6766-711E-265C-E48F8C9E384F}"/>
          </ac:spMkLst>
        </pc:spChg>
        <pc:spChg chg="add mod">
          <ac:chgData name="Roemer Tobias (BD/GTM1)" userId="718e33b3-ae3a-4eeb-a0c7-52b74abde962" providerId="ADAL" clId="{03BA344C-A765-43E2-AE79-05FFB4592665}" dt="2023-09-06T10:09:39.180" v="613" actId="571"/>
          <ac:spMkLst>
            <pc:docMk/>
            <pc:sldMk cId="834109203" sldId="2147479381"/>
            <ac:spMk id="34" creationId="{00293991-3761-47C9-FF98-7AE56E68A972}"/>
          </ac:spMkLst>
        </pc:spChg>
        <pc:grpChg chg="add del mod">
          <ac:chgData name="Roemer Tobias (BD/GTM1)" userId="718e33b3-ae3a-4eeb-a0c7-52b74abde962" providerId="ADAL" clId="{03BA344C-A765-43E2-AE79-05FFB4592665}" dt="2023-09-06T08:00:10.740" v="403" actId="165"/>
          <ac:grpSpMkLst>
            <pc:docMk/>
            <pc:sldMk cId="834109203" sldId="2147479381"/>
            <ac:grpSpMk id="12" creationId="{AB5025F0-6787-D126-80E3-B07E7F1A27FD}"/>
          </ac:grpSpMkLst>
        </pc:grpChg>
        <pc:grpChg chg="add del mod">
          <ac:chgData name="Roemer Tobias (BD/GTM1)" userId="718e33b3-ae3a-4eeb-a0c7-52b74abde962" providerId="ADAL" clId="{03BA344C-A765-43E2-AE79-05FFB4592665}" dt="2023-09-06T07:59:55.107" v="399" actId="165"/>
          <ac:grpSpMkLst>
            <pc:docMk/>
            <pc:sldMk cId="834109203" sldId="2147479381"/>
            <ac:grpSpMk id="13" creationId="{A11365EF-F367-9EB3-2BE9-A44B0FFEF237}"/>
          </ac:grpSpMkLst>
        </pc:grpChg>
        <pc:grpChg chg="add del mod">
          <ac:chgData name="Roemer Tobias (BD/GTM1)" userId="718e33b3-ae3a-4eeb-a0c7-52b74abde962" providerId="ADAL" clId="{03BA344C-A765-43E2-AE79-05FFB4592665}" dt="2023-09-06T09:20:55.881" v="440" actId="165"/>
          <ac:grpSpMkLst>
            <pc:docMk/>
            <pc:sldMk cId="834109203" sldId="2147479381"/>
            <ac:grpSpMk id="14" creationId="{3EC6A64C-8136-0DA4-4D40-76B0FC9C38C6}"/>
          </ac:grpSpMkLst>
        </pc:grpChg>
        <pc:grpChg chg="add del mod">
          <ac:chgData name="Roemer Tobias (BD/GTM1)" userId="718e33b3-ae3a-4eeb-a0c7-52b74abde962" providerId="ADAL" clId="{03BA344C-A765-43E2-AE79-05FFB4592665}" dt="2023-09-06T09:20:30.242" v="437" actId="165"/>
          <ac:grpSpMkLst>
            <pc:docMk/>
            <pc:sldMk cId="834109203" sldId="2147479381"/>
            <ac:grpSpMk id="15" creationId="{409E6FEC-27BE-2CE0-33E4-DE4F65D74ACE}"/>
          </ac:grpSpMkLst>
        </pc:grpChg>
        <pc:grpChg chg="add mod">
          <ac:chgData name="Roemer Tobias (BD/GTM1)" userId="718e33b3-ae3a-4eeb-a0c7-52b74abde962" providerId="ADAL" clId="{03BA344C-A765-43E2-AE79-05FFB4592665}" dt="2023-09-06T10:04:03.541" v="572" actId="1076"/>
          <ac:grpSpMkLst>
            <pc:docMk/>
            <pc:sldMk cId="834109203" sldId="2147479381"/>
            <ac:grpSpMk id="16" creationId="{9222B648-6B87-647C-33E0-17565FB46AEB}"/>
          </ac:grpSpMkLst>
        </pc:grpChg>
        <pc:grpChg chg="add mod">
          <ac:chgData name="Roemer Tobias (BD/GTM1)" userId="718e33b3-ae3a-4eeb-a0c7-52b74abde962" providerId="ADAL" clId="{03BA344C-A765-43E2-AE79-05FFB4592665}" dt="2023-09-06T10:04:06.239" v="573" actId="1076"/>
          <ac:grpSpMkLst>
            <pc:docMk/>
            <pc:sldMk cId="834109203" sldId="2147479381"/>
            <ac:grpSpMk id="17" creationId="{67590280-D470-0BFF-64FA-CB351B62D2FF}"/>
          </ac:grpSpMkLst>
        </pc:grpChg>
        <pc:grpChg chg="add mod">
          <ac:chgData name="Roemer Tobias (BD/GTM1)" userId="718e33b3-ae3a-4eeb-a0c7-52b74abde962" providerId="ADAL" clId="{03BA344C-A765-43E2-AE79-05FFB4592665}" dt="2023-09-06T09:22:03.265" v="447" actId="164"/>
          <ac:grpSpMkLst>
            <pc:docMk/>
            <pc:sldMk cId="834109203" sldId="2147479381"/>
            <ac:grpSpMk id="18" creationId="{A0F93696-A1F8-3505-2E50-5E2007476B5C}"/>
          </ac:grpSpMkLst>
        </pc:grpChg>
        <pc:grpChg chg="add mod">
          <ac:chgData name="Roemer Tobias (BD/GTM1)" userId="718e33b3-ae3a-4eeb-a0c7-52b74abde962" providerId="ADAL" clId="{03BA344C-A765-43E2-AE79-05FFB4592665}" dt="2023-09-06T10:09:39.180" v="613" actId="571"/>
          <ac:grpSpMkLst>
            <pc:docMk/>
            <pc:sldMk cId="834109203" sldId="2147479381"/>
            <ac:grpSpMk id="19" creationId="{71126D07-4B2D-DDB5-D777-F96F3439EE26}"/>
          </ac:grpSpMkLst>
        </pc:grpChg>
        <pc:picChg chg="add del mod">
          <ac:chgData name="Roemer Tobias (BD/GTM1)" userId="718e33b3-ae3a-4eeb-a0c7-52b74abde962" providerId="ADAL" clId="{03BA344C-A765-43E2-AE79-05FFB4592665}" dt="2023-09-06T09:56:39.491" v="487" actId="478"/>
          <ac:picMkLst>
            <pc:docMk/>
            <pc:sldMk cId="834109203" sldId="2147479381"/>
            <ac:picMk id="5" creationId="{A6E5B5A9-083E-5C6D-F167-E577B82D1553}"/>
          </ac:picMkLst>
        </pc:picChg>
        <pc:picChg chg="add del mod">
          <ac:chgData name="Roemer Tobias (BD/GTM1)" userId="718e33b3-ae3a-4eeb-a0c7-52b74abde962" providerId="ADAL" clId="{03BA344C-A765-43E2-AE79-05FFB4592665}" dt="2023-09-06T09:56:38.426" v="486" actId="478"/>
          <ac:picMkLst>
            <pc:docMk/>
            <pc:sldMk cId="834109203" sldId="2147479381"/>
            <ac:picMk id="9" creationId="{E87433E3-0360-7F81-B07B-BE1D00A63FF7}"/>
          </ac:picMkLst>
        </pc:picChg>
        <pc:picChg chg="add del mod">
          <ac:chgData name="Roemer Tobias (BD/GTM1)" userId="718e33b3-ae3a-4eeb-a0c7-52b74abde962" providerId="ADAL" clId="{03BA344C-A765-43E2-AE79-05FFB4592665}" dt="2023-09-06T09:56:37.462" v="485" actId="478"/>
          <ac:picMkLst>
            <pc:docMk/>
            <pc:sldMk cId="834109203" sldId="2147479381"/>
            <ac:picMk id="11" creationId="{AFC43449-7FC2-4830-A861-2B780894E652}"/>
          </ac:picMkLst>
        </pc:picChg>
        <pc:picChg chg="add mod">
          <ac:chgData name="Roemer Tobias (BD/GTM1)" userId="718e33b3-ae3a-4eeb-a0c7-52b74abde962" providerId="ADAL" clId="{03BA344C-A765-43E2-AE79-05FFB4592665}" dt="2023-09-06T11:11:37.124" v="653" actId="1076"/>
          <ac:picMkLst>
            <pc:docMk/>
            <pc:sldMk cId="834109203" sldId="2147479381"/>
            <ac:picMk id="30" creationId="{3060947F-984F-6103-C9B6-C74690886291}"/>
          </ac:picMkLst>
        </pc:picChg>
        <pc:picChg chg="add mod">
          <ac:chgData name="Roemer Tobias (BD/GTM1)" userId="718e33b3-ae3a-4eeb-a0c7-52b74abde962" providerId="ADAL" clId="{03BA344C-A765-43E2-AE79-05FFB4592665}" dt="2023-09-06T11:11:32.814" v="652" actId="1076"/>
          <ac:picMkLst>
            <pc:docMk/>
            <pc:sldMk cId="834109203" sldId="2147479381"/>
            <ac:picMk id="31" creationId="{355EF045-A6EF-5787-9E2F-567FDD651ABF}"/>
          </ac:picMkLst>
        </pc:picChg>
        <pc:picChg chg="add mod">
          <ac:chgData name="Roemer Tobias (BD/GTM1)" userId="718e33b3-ae3a-4eeb-a0c7-52b74abde962" providerId="ADAL" clId="{03BA344C-A765-43E2-AE79-05FFB4592665}" dt="2023-09-06T11:12:19.527" v="654" actId="1076"/>
          <ac:picMkLst>
            <pc:docMk/>
            <pc:sldMk cId="834109203" sldId="2147479381"/>
            <ac:picMk id="32" creationId="{0AC31EC3-C21E-B91E-4956-84B291745192}"/>
          </ac:picMkLst>
        </pc:picChg>
      </pc:sldChg>
    </pc:docChg>
  </pc:docChgLst>
  <pc:docChgLst>
    <pc:chgData name="Katrin Kraus" userId="0224997a-1b3d-45fb-b568-31e35aacd40c" providerId="ADAL" clId="{5EB6E2D1-3804-4569-A8A5-A70BB01C6607}"/>
    <pc:docChg chg="undo custSel addSld delSld modSld sldOrd modSection">
      <pc:chgData name="Katrin Kraus" userId="0224997a-1b3d-45fb-b568-31e35aacd40c" providerId="ADAL" clId="{5EB6E2D1-3804-4569-A8A5-A70BB01C6607}" dt="2023-09-01T13:21:02.158" v="3952" actId="14100"/>
      <pc:docMkLst>
        <pc:docMk/>
      </pc:docMkLst>
      <pc:sldChg chg="del">
        <pc:chgData name="Katrin Kraus" userId="0224997a-1b3d-45fb-b568-31e35aacd40c" providerId="ADAL" clId="{5EB6E2D1-3804-4569-A8A5-A70BB01C6607}" dt="2023-09-01T11:14:46.875" v="1284" actId="47"/>
        <pc:sldMkLst>
          <pc:docMk/>
          <pc:sldMk cId="3626835099" sldId="2147479346"/>
        </pc:sldMkLst>
      </pc:sldChg>
      <pc:sldChg chg="del">
        <pc:chgData name="Katrin Kraus" userId="0224997a-1b3d-45fb-b568-31e35aacd40c" providerId="ADAL" clId="{5EB6E2D1-3804-4569-A8A5-A70BB01C6607}" dt="2023-09-01T09:13:49.274" v="565" actId="47"/>
        <pc:sldMkLst>
          <pc:docMk/>
          <pc:sldMk cId="3400812743" sldId="2147479350"/>
        </pc:sldMkLst>
      </pc:sldChg>
      <pc:sldChg chg="del">
        <pc:chgData name="Katrin Kraus" userId="0224997a-1b3d-45fb-b568-31e35aacd40c" providerId="ADAL" clId="{5EB6E2D1-3804-4569-A8A5-A70BB01C6607}" dt="2023-09-01T09:13:49.274" v="565" actId="47"/>
        <pc:sldMkLst>
          <pc:docMk/>
          <pc:sldMk cId="371750022" sldId="2147479351"/>
        </pc:sldMkLst>
      </pc:sldChg>
      <pc:sldChg chg="del">
        <pc:chgData name="Katrin Kraus" userId="0224997a-1b3d-45fb-b568-31e35aacd40c" providerId="ADAL" clId="{5EB6E2D1-3804-4569-A8A5-A70BB01C6607}" dt="2023-09-01T09:13:49.274" v="565" actId="47"/>
        <pc:sldMkLst>
          <pc:docMk/>
          <pc:sldMk cId="1440791540" sldId="2147479354"/>
        </pc:sldMkLst>
      </pc:sldChg>
      <pc:sldChg chg="del">
        <pc:chgData name="Katrin Kraus" userId="0224997a-1b3d-45fb-b568-31e35aacd40c" providerId="ADAL" clId="{5EB6E2D1-3804-4569-A8A5-A70BB01C6607}" dt="2023-09-01T09:13:49.274" v="565" actId="47"/>
        <pc:sldMkLst>
          <pc:docMk/>
          <pc:sldMk cId="4135027256" sldId="2147479355"/>
        </pc:sldMkLst>
      </pc:sldChg>
      <pc:sldChg chg="modSp del mod">
        <pc:chgData name="Katrin Kraus" userId="0224997a-1b3d-45fb-b568-31e35aacd40c" providerId="ADAL" clId="{5EB6E2D1-3804-4569-A8A5-A70BB01C6607}" dt="2023-09-01T08:59:02.863" v="93" actId="47"/>
        <pc:sldMkLst>
          <pc:docMk/>
          <pc:sldMk cId="146317652" sldId="2147479356"/>
        </pc:sldMkLst>
        <pc:spChg chg="mod">
          <ac:chgData name="Katrin Kraus" userId="0224997a-1b3d-45fb-b568-31e35aacd40c" providerId="ADAL" clId="{5EB6E2D1-3804-4569-A8A5-A70BB01C6607}" dt="2023-09-01T08:58:46.741" v="68" actId="20577"/>
          <ac:spMkLst>
            <pc:docMk/>
            <pc:sldMk cId="146317652" sldId="2147479356"/>
            <ac:spMk id="2" creationId="{6DB5E113-6318-E79C-7E39-8A8D43124B76}"/>
          </ac:spMkLst>
        </pc:spChg>
      </pc:sldChg>
      <pc:sldChg chg="del">
        <pc:chgData name="Katrin Kraus" userId="0224997a-1b3d-45fb-b568-31e35aacd40c" providerId="ADAL" clId="{5EB6E2D1-3804-4569-A8A5-A70BB01C6607}" dt="2023-09-01T09:13:49.274" v="565" actId="47"/>
        <pc:sldMkLst>
          <pc:docMk/>
          <pc:sldMk cId="3731594545" sldId="2147479357"/>
        </pc:sldMkLst>
      </pc:sldChg>
      <pc:sldChg chg="del">
        <pc:chgData name="Katrin Kraus" userId="0224997a-1b3d-45fb-b568-31e35aacd40c" providerId="ADAL" clId="{5EB6E2D1-3804-4569-A8A5-A70BB01C6607}" dt="2023-09-01T09:13:49.274" v="565" actId="47"/>
        <pc:sldMkLst>
          <pc:docMk/>
          <pc:sldMk cId="1561371527" sldId="2147479359"/>
        </pc:sldMkLst>
      </pc:sldChg>
      <pc:sldChg chg="del">
        <pc:chgData name="Katrin Kraus" userId="0224997a-1b3d-45fb-b568-31e35aacd40c" providerId="ADAL" clId="{5EB6E2D1-3804-4569-A8A5-A70BB01C6607}" dt="2023-09-01T09:13:49.274" v="565" actId="47"/>
        <pc:sldMkLst>
          <pc:docMk/>
          <pc:sldMk cId="2361218389" sldId="2147479360"/>
        </pc:sldMkLst>
      </pc:sldChg>
      <pc:sldChg chg="del">
        <pc:chgData name="Katrin Kraus" userId="0224997a-1b3d-45fb-b568-31e35aacd40c" providerId="ADAL" clId="{5EB6E2D1-3804-4569-A8A5-A70BB01C6607}" dt="2023-09-01T09:13:49.274" v="565" actId="47"/>
        <pc:sldMkLst>
          <pc:docMk/>
          <pc:sldMk cId="3894436811" sldId="2147479361"/>
        </pc:sldMkLst>
      </pc:sldChg>
      <pc:sldChg chg="del">
        <pc:chgData name="Katrin Kraus" userId="0224997a-1b3d-45fb-b568-31e35aacd40c" providerId="ADAL" clId="{5EB6E2D1-3804-4569-A8A5-A70BB01C6607}" dt="2023-09-01T09:13:49.274" v="565" actId="47"/>
        <pc:sldMkLst>
          <pc:docMk/>
          <pc:sldMk cId="3688778998" sldId="2147479363"/>
        </pc:sldMkLst>
      </pc:sldChg>
      <pc:sldChg chg="del">
        <pc:chgData name="Katrin Kraus" userId="0224997a-1b3d-45fb-b568-31e35aacd40c" providerId="ADAL" clId="{5EB6E2D1-3804-4569-A8A5-A70BB01C6607}" dt="2023-09-01T09:13:53.342" v="566" actId="47"/>
        <pc:sldMkLst>
          <pc:docMk/>
          <pc:sldMk cId="2423739844" sldId="2147479364"/>
        </pc:sldMkLst>
      </pc:sldChg>
      <pc:sldChg chg="del">
        <pc:chgData name="Katrin Kraus" userId="0224997a-1b3d-45fb-b568-31e35aacd40c" providerId="ADAL" clId="{5EB6E2D1-3804-4569-A8A5-A70BB01C6607}" dt="2023-09-01T09:13:53.342" v="566" actId="47"/>
        <pc:sldMkLst>
          <pc:docMk/>
          <pc:sldMk cId="867865580" sldId="2147479365"/>
        </pc:sldMkLst>
      </pc:sldChg>
      <pc:sldChg chg="del">
        <pc:chgData name="Katrin Kraus" userId="0224997a-1b3d-45fb-b568-31e35aacd40c" providerId="ADAL" clId="{5EB6E2D1-3804-4569-A8A5-A70BB01C6607}" dt="2023-09-01T11:39:33.472" v="2410" actId="47"/>
        <pc:sldMkLst>
          <pc:docMk/>
          <pc:sldMk cId="3815486203" sldId="2147479366"/>
        </pc:sldMkLst>
      </pc:sldChg>
      <pc:sldChg chg="del">
        <pc:chgData name="Katrin Kraus" userId="0224997a-1b3d-45fb-b568-31e35aacd40c" providerId="ADAL" clId="{5EB6E2D1-3804-4569-A8A5-A70BB01C6607}" dt="2023-09-01T09:13:49.274" v="565" actId="47"/>
        <pc:sldMkLst>
          <pc:docMk/>
          <pc:sldMk cId="1192874532" sldId="2147479367"/>
        </pc:sldMkLst>
      </pc:sldChg>
      <pc:sldChg chg="del">
        <pc:chgData name="Katrin Kraus" userId="0224997a-1b3d-45fb-b568-31e35aacd40c" providerId="ADAL" clId="{5EB6E2D1-3804-4569-A8A5-A70BB01C6607}" dt="2023-09-01T09:13:49.274" v="565" actId="47"/>
        <pc:sldMkLst>
          <pc:docMk/>
          <pc:sldMk cId="3292340790" sldId="2147479368"/>
        </pc:sldMkLst>
      </pc:sldChg>
      <pc:sldChg chg="del">
        <pc:chgData name="Katrin Kraus" userId="0224997a-1b3d-45fb-b568-31e35aacd40c" providerId="ADAL" clId="{5EB6E2D1-3804-4569-A8A5-A70BB01C6607}" dt="2023-09-01T09:13:53.342" v="566" actId="47"/>
        <pc:sldMkLst>
          <pc:docMk/>
          <pc:sldMk cId="1944848242" sldId="2147479369"/>
        </pc:sldMkLst>
      </pc:sldChg>
      <pc:sldChg chg="modSp new mod">
        <pc:chgData name="Katrin Kraus" userId="0224997a-1b3d-45fb-b568-31e35aacd40c" providerId="ADAL" clId="{5EB6E2D1-3804-4569-A8A5-A70BB01C6607}" dt="2023-09-01T08:59:00.543" v="92" actId="20577"/>
        <pc:sldMkLst>
          <pc:docMk/>
          <pc:sldMk cId="354306559" sldId="2147479370"/>
        </pc:sldMkLst>
        <pc:spChg chg="mod">
          <ac:chgData name="Katrin Kraus" userId="0224997a-1b3d-45fb-b568-31e35aacd40c" providerId="ADAL" clId="{5EB6E2D1-3804-4569-A8A5-A70BB01C6607}" dt="2023-09-01T08:59:00.543" v="92" actId="20577"/>
          <ac:spMkLst>
            <pc:docMk/>
            <pc:sldMk cId="354306559" sldId="2147479370"/>
            <ac:spMk id="2" creationId="{C5378355-DA74-99CD-CA60-789B79CF0AFB}"/>
          </ac:spMkLst>
        </pc:spChg>
      </pc:sldChg>
      <pc:sldChg chg="addSp delSp modSp new mod modClrScheme chgLayout">
        <pc:chgData name="Katrin Kraus" userId="0224997a-1b3d-45fb-b568-31e35aacd40c" providerId="ADAL" clId="{5EB6E2D1-3804-4569-A8A5-A70BB01C6607}" dt="2023-09-01T12:54:36.320" v="3747" actId="20577"/>
        <pc:sldMkLst>
          <pc:docMk/>
          <pc:sldMk cId="3006375651" sldId="2147479371"/>
        </pc:sldMkLst>
        <pc:spChg chg="del mod ord">
          <ac:chgData name="Katrin Kraus" userId="0224997a-1b3d-45fb-b568-31e35aacd40c" providerId="ADAL" clId="{5EB6E2D1-3804-4569-A8A5-A70BB01C6607}" dt="2023-09-01T08:59:15.059" v="95" actId="700"/>
          <ac:spMkLst>
            <pc:docMk/>
            <pc:sldMk cId="3006375651" sldId="2147479371"/>
            <ac:spMk id="2" creationId="{BE5E7519-8178-A58A-6AC9-6C2D43AEE78A}"/>
          </ac:spMkLst>
        </pc:spChg>
        <pc:spChg chg="add mod ord">
          <ac:chgData name="Katrin Kraus" userId="0224997a-1b3d-45fb-b568-31e35aacd40c" providerId="ADAL" clId="{5EB6E2D1-3804-4569-A8A5-A70BB01C6607}" dt="2023-09-01T11:21:55.300" v="1406" actId="1076"/>
          <ac:spMkLst>
            <pc:docMk/>
            <pc:sldMk cId="3006375651" sldId="2147479371"/>
            <ac:spMk id="3" creationId="{03CA496C-4BC4-E2F4-4849-C5B423B651F2}"/>
          </ac:spMkLst>
        </pc:spChg>
        <pc:spChg chg="add mod ord">
          <ac:chgData name="Katrin Kraus" userId="0224997a-1b3d-45fb-b568-31e35aacd40c" providerId="ADAL" clId="{5EB6E2D1-3804-4569-A8A5-A70BB01C6607}" dt="2023-09-01T12:54:32.542" v="3746" actId="14100"/>
          <ac:spMkLst>
            <pc:docMk/>
            <pc:sldMk cId="3006375651" sldId="2147479371"/>
            <ac:spMk id="4" creationId="{6CF752B6-EAA4-5BD0-C782-55C592469984}"/>
          </ac:spMkLst>
        </pc:spChg>
        <pc:spChg chg="add mod ord">
          <ac:chgData name="Katrin Kraus" userId="0224997a-1b3d-45fb-b568-31e35aacd40c" providerId="ADAL" clId="{5EB6E2D1-3804-4569-A8A5-A70BB01C6607}" dt="2023-09-01T12:54:36.320" v="3747" actId="20577"/>
          <ac:spMkLst>
            <pc:docMk/>
            <pc:sldMk cId="3006375651" sldId="2147479371"/>
            <ac:spMk id="5" creationId="{A6376387-AD55-1C97-A636-6DAB427F4F04}"/>
          </ac:spMkLst>
        </pc:spChg>
        <pc:spChg chg="add mod ord">
          <ac:chgData name="Katrin Kraus" userId="0224997a-1b3d-45fb-b568-31e35aacd40c" providerId="ADAL" clId="{5EB6E2D1-3804-4569-A8A5-A70BB01C6607}" dt="2023-09-01T11:23:27.561" v="1600" actId="20577"/>
          <ac:spMkLst>
            <pc:docMk/>
            <pc:sldMk cId="3006375651" sldId="2147479371"/>
            <ac:spMk id="6" creationId="{BA5A5726-0D5A-F1B6-516E-931999A35F64}"/>
          </ac:spMkLst>
        </pc:spChg>
        <pc:spChg chg="add mod">
          <ac:chgData name="Katrin Kraus" userId="0224997a-1b3d-45fb-b568-31e35aacd40c" providerId="ADAL" clId="{5EB6E2D1-3804-4569-A8A5-A70BB01C6607}" dt="2023-09-01T11:25:13.949" v="1718" actId="1076"/>
          <ac:spMkLst>
            <pc:docMk/>
            <pc:sldMk cId="3006375651" sldId="2147479371"/>
            <ac:spMk id="7" creationId="{E7E511CA-FE81-D64E-4DFC-5E078B3CB39F}"/>
          </ac:spMkLst>
        </pc:spChg>
        <pc:spChg chg="add mod">
          <ac:chgData name="Katrin Kraus" userId="0224997a-1b3d-45fb-b568-31e35aacd40c" providerId="ADAL" clId="{5EB6E2D1-3804-4569-A8A5-A70BB01C6607}" dt="2023-09-01T11:25:28.505" v="1784" actId="1076"/>
          <ac:spMkLst>
            <pc:docMk/>
            <pc:sldMk cId="3006375651" sldId="2147479371"/>
            <ac:spMk id="8" creationId="{6B3555CD-D5A2-4782-C1F2-698C28E87102}"/>
          </ac:spMkLst>
        </pc:spChg>
      </pc:sldChg>
      <pc:sldChg chg="addSp delSp modSp add mod addCm delCm modCm">
        <pc:chgData name="Katrin Kraus" userId="0224997a-1b3d-45fb-b568-31e35aacd40c" providerId="ADAL" clId="{5EB6E2D1-3804-4569-A8A5-A70BB01C6607}" dt="2023-09-01T12:52:33.648" v="3535" actId="20577"/>
        <pc:sldMkLst>
          <pc:docMk/>
          <pc:sldMk cId="2512379237" sldId="2147479372"/>
        </pc:sldMkLst>
        <pc:spChg chg="add mod ord">
          <ac:chgData name="Katrin Kraus" userId="0224997a-1b3d-45fb-b568-31e35aacd40c" providerId="ADAL" clId="{5EB6E2D1-3804-4569-A8A5-A70BB01C6607}" dt="2023-09-01T11:38:43.048" v="2286" actId="207"/>
          <ac:spMkLst>
            <pc:docMk/>
            <pc:sldMk cId="2512379237" sldId="2147479372"/>
            <ac:spMk id="2" creationId="{28BAA8E0-49CD-6345-50D4-202433E38B7E}"/>
          </ac:spMkLst>
        </pc:spChg>
        <pc:spChg chg="mod">
          <ac:chgData name="Katrin Kraus" userId="0224997a-1b3d-45fb-b568-31e35aacd40c" providerId="ADAL" clId="{5EB6E2D1-3804-4569-A8A5-A70BB01C6607}" dt="2023-09-01T11:41:37.216" v="2705" actId="2711"/>
          <ac:spMkLst>
            <pc:docMk/>
            <pc:sldMk cId="2512379237" sldId="2147479372"/>
            <ac:spMk id="3" creationId="{03CA496C-4BC4-E2F4-4849-C5B423B651F2}"/>
          </ac:spMkLst>
        </pc:spChg>
        <pc:spChg chg="del mod">
          <ac:chgData name="Katrin Kraus" userId="0224997a-1b3d-45fb-b568-31e35aacd40c" providerId="ADAL" clId="{5EB6E2D1-3804-4569-A8A5-A70BB01C6607}" dt="2023-09-01T11:38:48.678" v="2291" actId="478"/>
          <ac:spMkLst>
            <pc:docMk/>
            <pc:sldMk cId="2512379237" sldId="2147479372"/>
            <ac:spMk id="4" creationId="{6CF752B6-EAA4-5BD0-C782-55C592469984}"/>
          </ac:spMkLst>
        </pc:spChg>
        <pc:spChg chg="del">
          <ac:chgData name="Katrin Kraus" userId="0224997a-1b3d-45fb-b568-31e35aacd40c" providerId="ADAL" clId="{5EB6E2D1-3804-4569-A8A5-A70BB01C6607}" dt="2023-09-01T11:38:52.149" v="2296" actId="478"/>
          <ac:spMkLst>
            <pc:docMk/>
            <pc:sldMk cId="2512379237" sldId="2147479372"/>
            <ac:spMk id="5" creationId="{A6376387-AD55-1C97-A636-6DAB427F4F04}"/>
          </ac:spMkLst>
        </pc:spChg>
        <pc:spChg chg="mod">
          <ac:chgData name="Katrin Kraus" userId="0224997a-1b3d-45fb-b568-31e35aacd40c" providerId="ADAL" clId="{5EB6E2D1-3804-4569-A8A5-A70BB01C6607}" dt="2023-09-01T12:40:53.771" v="2951" actId="20577"/>
          <ac:spMkLst>
            <pc:docMk/>
            <pc:sldMk cId="2512379237" sldId="2147479372"/>
            <ac:spMk id="6" creationId="{BA5A5726-0D5A-F1B6-516E-931999A35F64}"/>
          </ac:spMkLst>
        </pc:spChg>
        <pc:spChg chg="add mod ord">
          <ac:chgData name="Katrin Kraus" userId="0224997a-1b3d-45fb-b568-31e35aacd40c" providerId="ADAL" clId="{5EB6E2D1-3804-4569-A8A5-A70BB01C6607}" dt="2023-09-01T12:41:07.394" v="2987" actId="14100"/>
          <ac:spMkLst>
            <pc:docMk/>
            <pc:sldMk cId="2512379237" sldId="2147479372"/>
            <ac:spMk id="7" creationId="{BEFC3D84-C3BD-F4FA-6D8D-399EE0D7B597}"/>
          </ac:spMkLst>
        </pc:spChg>
        <pc:spChg chg="add del mod">
          <ac:chgData name="Katrin Kraus" userId="0224997a-1b3d-45fb-b568-31e35aacd40c" providerId="ADAL" clId="{5EB6E2D1-3804-4569-A8A5-A70BB01C6607}" dt="2023-09-01T11:38:47.241" v="2290" actId="478"/>
          <ac:spMkLst>
            <pc:docMk/>
            <pc:sldMk cId="2512379237" sldId="2147479372"/>
            <ac:spMk id="8" creationId="{54959A1B-8FF9-755B-66FC-4774F26FA6C9}"/>
          </ac:spMkLst>
        </pc:spChg>
        <pc:spChg chg="add del mod">
          <ac:chgData name="Katrin Kraus" userId="0224997a-1b3d-45fb-b568-31e35aacd40c" providerId="ADAL" clId="{5EB6E2D1-3804-4569-A8A5-A70BB01C6607}" dt="2023-09-01T11:38:49.357" v="2292" actId="478"/>
          <ac:spMkLst>
            <pc:docMk/>
            <pc:sldMk cId="2512379237" sldId="2147479372"/>
            <ac:spMk id="9" creationId="{28F8F6EC-EF96-EC94-FDFF-CB071E3D34FF}"/>
          </ac:spMkLst>
        </pc:spChg>
        <pc:spChg chg="add del mod">
          <ac:chgData name="Katrin Kraus" userId="0224997a-1b3d-45fb-b568-31e35aacd40c" providerId="ADAL" clId="{5EB6E2D1-3804-4569-A8A5-A70BB01C6607}" dt="2023-09-01T11:38:51.077" v="2294" actId="478"/>
          <ac:spMkLst>
            <pc:docMk/>
            <pc:sldMk cId="2512379237" sldId="2147479372"/>
            <ac:spMk id="10" creationId="{52AF0130-5B7B-02A6-C32E-DEF234D17810}"/>
          </ac:spMkLst>
        </pc:spChg>
        <pc:spChg chg="add del mod">
          <ac:chgData name="Katrin Kraus" userId="0224997a-1b3d-45fb-b568-31e35aacd40c" providerId="ADAL" clId="{5EB6E2D1-3804-4569-A8A5-A70BB01C6607}" dt="2023-09-01T09:42:47.015" v="795"/>
          <ac:spMkLst>
            <pc:docMk/>
            <pc:sldMk cId="2512379237" sldId="2147479372"/>
            <ac:spMk id="12" creationId="{EF67F7D6-6D82-2FE3-455E-C8CD209C3D0E}"/>
          </ac:spMkLst>
        </pc:spChg>
        <pc:spChg chg="add del mod">
          <ac:chgData name="Katrin Kraus" userId="0224997a-1b3d-45fb-b568-31e35aacd40c" providerId="ADAL" clId="{5EB6E2D1-3804-4569-A8A5-A70BB01C6607}" dt="2023-09-01T11:38:49.998" v="2293" actId="478"/>
          <ac:spMkLst>
            <pc:docMk/>
            <pc:sldMk cId="2512379237" sldId="2147479372"/>
            <ac:spMk id="14" creationId="{4E0151D9-5215-AA95-94AC-BC7412A7A5FA}"/>
          </ac:spMkLst>
        </pc:spChg>
        <pc:spChg chg="add del mod">
          <ac:chgData name="Katrin Kraus" userId="0224997a-1b3d-45fb-b568-31e35aacd40c" providerId="ADAL" clId="{5EB6E2D1-3804-4569-A8A5-A70BB01C6607}" dt="2023-09-01T11:38:53.404" v="2297" actId="478"/>
          <ac:spMkLst>
            <pc:docMk/>
            <pc:sldMk cId="2512379237" sldId="2147479372"/>
            <ac:spMk id="16" creationId="{A90D0461-B0C1-2904-E8F7-A50FF7CA2A40}"/>
          </ac:spMkLst>
        </pc:spChg>
        <pc:spChg chg="add del mod">
          <ac:chgData name="Katrin Kraus" userId="0224997a-1b3d-45fb-b568-31e35aacd40c" providerId="ADAL" clId="{5EB6E2D1-3804-4569-A8A5-A70BB01C6607}" dt="2023-09-01T11:42:50.907" v="2723" actId="478"/>
          <ac:spMkLst>
            <pc:docMk/>
            <pc:sldMk cId="2512379237" sldId="2147479372"/>
            <ac:spMk id="17" creationId="{D7EF07A7-0F2E-E2AF-F1B5-328A938B12B2}"/>
          </ac:spMkLst>
        </pc:spChg>
        <pc:spChg chg="add del mod">
          <ac:chgData name="Katrin Kraus" userId="0224997a-1b3d-45fb-b568-31e35aacd40c" providerId="ADAL" clId="{5EB6E2D1-3804-4569-A8A5-A70BB01C6607}" dt="2023-09-01T11:42:50.907" v="2723" actId="478"/>
          <ac:spMkLst>
            <pc:docMk/>
            <pc:sldMk cId="2512379237" sldId="2147479372"/>
            <ac:spMk id="18" creationId="{F549FC92-308C-B6A4-1A9C-70CC3D6811FF}"/>
          </ac:spMkLst>
        </pc:spChg>
        <pc:spChg chg="add del mod">
          <ac:chgData name="Katrin Kraus" userId="0224997a-1b3d-45fb-b568-31e35aacd40c" providerId="ADAL" clId="{5EB6E2D1-3804-4569-A8A5-A70BB01C6607}" dt="2023-09-01T11:42:50.907" v="2723" actId="478"/>
          <ac:spMkLst>
            <pc:docMk/>
            <pc:sldMk cId="2512379237" sldId="2147479372"/>
            <ac:spMk id="19" creationId="{04052CAE-5952-5CE1-F398-1F39C6DDBC5A}"/>
          </ac:spMkLst>
        </pc:spChg>
        <pc:spChg chg="add mod">
          <ac:chgData name="Katrin Kraus" userId="0224997a-1b3d-45fb-b568-31e35aacd40c" providerId="ADAL" clId="{5EB6E2D1-3804-4569-A8A5-A70BB01C6607}" dt="2023-09-01T11:42:47.517" v="2722" actId="1076"/>
          <ac:spMkLst>
            <pc:docMk/>
            <pc:sldMk cId="2512379237" sldId="2147479372"/>
            <ac:spMk id="20" creationId="{482216A4-B905-1FB0-4521-C8DD4C0A0DF5}"/>
          </ac:spMkLst>
        </pc:spChg>
        <pc:spChg chg="add mod">
          <ac:chgData name="Katrin Kraus" userId="0224997a-1b3d-45fb-b568-31e35aacd40c" providerId="ADAL" clId="{5EB6E2D1-3804-4569-A8A5-A70BB01C6607}" dt="2023-09-01T11:43:07.545" v="2736" actId="1037"/>
          <ac:spMkLst>
            <pc:docMk/>
            <pc:sldMk cId="2512379237" sldId="2147479372"/>
            <ac:spMk id="21" creationId="{B0FECE33-1345-09C0-940D-A59A1FF17BDE}"/>
          </ac:spMkLst>
        </pc:spChg>
        <pc:spChg chg="add mod">
          <ac:chgData name="Katrin Kraus" userId="0224997a-1b3d-45fb-b568-31e35aacd40c" providerId="ADAL" clId="{5EB6E2D1-3804-4569-A8A5-A70BB01C6607}" dt="2023-09-01T11:43:10.466" v="2737" actId="207"/>
          <ac:spMkLst>
            <pc:docMk/>
            <pc:sldMk cId="2512379237" sldId="2147479372"/>
            <ac:spMk id="22" creationId="{2D415B6D-C0AB-8686-CF8B-0DA3A9F198BD}"/>
          </ac:spMkLst>
        </pc:spChg>
        <pc:spChg chg="add mod">
          <ac:chgData name="Katrin Kraus" userId="0224997a-1b3d-45fb-b568-31e35aacd40c" providerId="ADAL" clId="{5EB6E2D1-3804-4569-A8A5-A70BB01C6607}" dt="2023-09-01T12:40:59.482" v="2974" actId="20577"/>
          <ac:spMkLst>
            <pc:docMk/>
            <pc:sldMk cId="2512379237" sldId="2147479372"/>
            <ac:spMk id="23" creationId="{AF2DD552-CF9C-99D7-1F58-3017DE03AA82}"/>
          </ac:spMkLst>
        </pc:spChg>
        <pc:spChg chg="add mod">
          <ac:chgData name="Katrin Kraus" userId="0224997a-1b3d-45fb-b568-31e35aacd40c" providerId="ADAL" clId="{5EB6E2D1-3804-4569-A8A5-A70BB01C6607}" dt="2023-09-01T11:43:07.545" v="2736" actId="1037"/>
          <ac:spMkLst>
            <pc:docMk/>
            <pc:sldMk cId="2512379237" sldId="2147479372"/>
            <ac:spMk id="24" creationId="{E0973D9E-E900-A5CC-AD10-2464BBEAA9D7}"/>
          </ac:spMkLst>
        </pc:spChg>
        <pc:spChg chg="add mod">
          <ac:chgData name="Katrin Kraus" userId="0224997a-1b3d-45fb-b568-31e35aacd40c" providerId="ADAL" clId="{5EB6E2D1-3804-4569-A8A5-A70BB01C6607}" dt="2023-09-01T11:43:07.545" v="2736" actId="1037"/>
          <ac:spMkLst>
            <pc:docMk/>
            <pc:sldMk cId="2512379237" sldId="2147479372"/>
            <ac:spMk id="25" creationId="{546C6697-8294-31FE-755C-3A3DC94D40C5}"/>
          </ac:spMkLst>
        </pc:spChg>
        <pc:spChg chg="add mod">
          <ac:chgData name="Katrin Kraus" userId="0224997a-1b3d-45fb-b568-31e35aacd40c" providerId="ADAL" clId="{5EB6E2D1-3804-4569-A8A5-A70BB01C6607}" dt="2023-09-01T11:43:12.987" v="2738" actId="207"/>
          <ac:spMkLst>
            <pc:docMk/>
            <pc:sldMk cId="2512379237" sldId="2147479372"/>
            <ac:spMk id="26" creationId="{01C14D7C-6CCD-3AE2-A978-9EBF5B21BDCE}"/>
          </ac:spMkLst>
        </pc:spChg>
        <pc:spChg chg="add mod">
          <ac:chgData name="Katrin Kraus" userId="0224997a-1b3d-45fb-b568-31e35aacd40c" providerId="ADAL" clId="{5EB6E2D1-3804-4569-A8A5-A70BB01C6607}" dt="2023-09-01T12:52:33.648" v="3535" actId="20577"/>
          <ac:spMkLst>
            <pc:docMk/>
            <pc:sldMk cId="2512379237" sldId="2147479372"/>
            <ac:spMk id="27" creationId="{A1426243-DC68-8ECD-E59F-3BEB52A49E95}"/>
          </ac:spMkLst>
        </pc:spChg>
        <pc:spChg chg="add mod">
          <ac:chgData name="Katrin Kraus" userId="0224997a-1b3d-45fb-b568-31e35aacd40c" providerId="ADAL" clId="{5EB6E2D1-3804-4569-A8A5-A70BB01C6607}" dt="2023-09-01T11:43:07.545" v="2736" actId="1037"/>
          <ac:spMkLst>
            <pc:docMk/>
            <pc:sldMk cId="2512379237" sldId="2147479372"/>
            <ac:spMk id="28" creationId="{45EF54AF-F987-BC43-29BA-625F735DC70F}"/>
          </ac:spMkLst>
        </pc:spChg>
        <pc:spChg chg="add mod">
          <ac:chgData name="Katrin Kraus" userId="0224997a-1b3d-45fb-b568-31e35aacd40c" providerId="ADAL" clId="{5EB6E2D1-3804-4569-A8A5-A70BB01C6607}" dt="2023-09-01T12:42:09.826" v="3134" actId="14100"/>
          <ac:spMkLst>
            <pc:docMk/>
            <pc:sldMk cId="2512379237" sldId="2147479372"/>
            <ac:spMk id="29" creationId="{5D07F334-EAB3-A494-D583-698658B539D4}"/>
          </ac:spMkLst>
        </pc:spChg>
      </pc:sldChg>
      <pc:sldChg chg="addSp delSp modSp add del mod ord addCm modCm">
        <pc:chgData name="Katrin Kraus" userId="0224997a-1b3d-45fb-b568-31e35aacd40c" providerId="ADAL" clId="{5EB6E2D1-3804-4569-A8A5-A70BB01C6607}" dt="2023-09-01T11:34:38.600" v="2262" actId="47"/>
        <pc:sldMkLst>
          <pc:docMk/>
          <pc:sldMk cId="1141712245" sldId="2147479373"/>
        </pc:sldMkLst>
        <pc:spChg chg="mod">
          <ac:chgData name="Katrin Kraus" userId="0224997a-1b3d-45fb-b568-31e35aacd40c" providerId="ADAL" clId="{5EB6E2D1-3804-4569-A8A5-A70BB01C6607}" dt="2023-09-01T11:12:49.054" v="1221" actId="21"/>
          <ac:spMkLst>
            <pc:docMk/>
            <pc:sldMk cId="1141712245" sldId="2147479373"/>
            <ac:spMk id="4" creationId="{6CF752B6-EAA4-5BD0-C782-55C592469984}"/>
          </ac:spMkLst>
        </pc:spChg>
        <pc:spChg chg="del mod">
          <ac:chgData name="Katrin Kraus" userId="0224997a-1b3d-45fb-b568-31e35aacd40c" providerId="ADAL" clId="{5EB6E2D1-3804-4569-A8A5-A70BB01C6607}" dt="2023-09-01T11:10:48.088" v="1002" actId="478"/>
          <ac:spMkLst>
            <pc:docMk/>
            <pc:sldMk cId="1141712245" sldId="2147479373"/>
            <ac:spMk id="5" creationId="{A6376387-AD55-1C97-A636-6DAB427F4F04}"/>
          </ac:spMkLst>
        </pc:spChg>
        <pc:spChg chg="mod">
          <ac:chgData name="Katrin Kraus" userId="0224997a-1b3d-45fb-b568-31e35aacd40c" providerId="ADAL" clId="{5EB6E2D1-3804-4569-A8A5-A70BB01C6607}" dt="2023-09-01T11:12:58.844" v="1225" actId="21"/>
          <ac:spMkLst>
            <pc:docMk/>
            <pc:sldMk cId="1141712245" sldId="2147479373"/>
            <ac:spMk id="6" creationId="{BA5A5726-0D5A-F1B6-516E-931999A35F64}"/>
          </ac:spMkLst>
        </pc:spChg>
        <pc:spChg chg="add mod">
          <ac:chgData name="Katrin Kraus" userId="0224997a-1b3d-45fb-b568-31e35aacd40c" providerId="ADAL" clId="{5EB6E2D1-3804-4569-A8A5-A70BB01C6607}" dt="2023-09-01T11:13:46.265" v="1237" actId="21"/>
          <ac:spMkLst>
            <pc:docMk/>
            <pc:sldMk cId="1141712245" sldId="2147479373"/>
            <ac:spMk id="7" creationId="{2390F760-70D3-F955-7754-6567235BEDB0}"/>
          </ac:spMkLst>
        </pc:spChg>
        <pc:picChg chg="add del mod">
          <ac:chgData name="Katrin Kraus" userId="0224997a-1b3d-45fb-b568-31e35aacd40c" providerId="ADAL" clId="{5EB6E2D1-3804-4569-A8A5-A70BB01C6607}" dt="2023-09-01T11:11:53.930" v="1177" actId="478"/>
          <ac:picMkLst>
            <pc:docMk/>
            <pc:sldMk cId="1141712245" sldId="2147479373"/>
            <ac:picMk id="9" creationId="{31D1FB41-B4F8-1118-B865-B05DCB662108}"/>
          </ac:picMkLst>
        </pc:picChg>
      </pc:sldChg>
      <pc:sldChg chg="add del">
        <pc:chgData name="Katrin Kraus" userId="0224997a-1b3d-45fb-b568-31e35aacd40c" providerId="ADAL" clId="{5EB6E2D1-3804-4569-A8A5-A70BB01C6607}" dt="2023-09-01T09:43:01.206" v="813"/>
        <pc:sldMkLst>
          <pc:docMk/>
          <pc:sldMk cId="912269798" sldId="2147479374"/>
        </pc:sldMkLst>
      </pc:sldChg>
      <pc:sldChg chg="addSp delSp modSp new mod modClrScheme chgLayout">
        <pc:chgData name="Katrin Kraus" userId="0224997a-1b3d-45fb-b568-31e35aacd40c" providerId="ADAL" clId="{5EB6E2D1-3804-4569-A8A5-A70BB01C6607}" dt="2023-09-01T11:34:30.211" v="2260"/>
        <pc:sldMkLst>
          <pc:docMk/>
          <pc:sldMk cId="2691971983" sldId="2147479374"/>
        </pc:sldMkLst>
        <pc:spChg chg="del mod ord">
          <ac:chgData name="Katrin Kraus" userId="0224997a-1b3d-45fb-b568-31e35aacd40c" providerId="ADAL" clId="{5EB6E2D1-3804-4569-A8A5-A70BB01C6607}" dt="2023-09-01T11:12:12.050" v="1181" actId="700"/>
          <ac:spMkLst>
            <pc:docMk/>
            <pc:sldMk cId="2691971983" sldId="2147479374"/>
            <ac:spMk id="2" creationId="{3E954CB2-0FE4-08D3-1A0D-8EBDFDDC6FB2}"/>
          </ac:spMkLst>
        </pc:spChg>
        <pc:spChg chg="del mod ord">
          <ac:chgData name="Katrin Kraus" userId="0224997a-1b3d-45fb-b568-31e35aacd40c" providerId="ADAL" clId="{5EB6E2D1-3804-4569-A8A5-A70BB01C6607}" dt="2023-09-01T11:12:12.050" v="1181" actId="700"/>
          <ac:spMkLst>
            <pc:docMk/>
            <pc:sldMk cId="2691971983" sldId="2147479374"/>
            <ac:spMk id="3" creationId="{D9A1B289-A17F-0417-F2C0-829D64EB2446}"/>
          </ac:spMkLst>
        </pc:spChg>
        <pc:spChg chg="del">
          <ac:chgData name="Katrin Kraus" userId="0224997a-1b3d-45fb-b568-31e35aacd40c" providerId="ADAL" clId="{5EB6E2D1-3804-4569-A8A5-A70BB01C6607}" dt="2023-09-01T11:12:12.050" v="1181" actId="700"/>
          <ac:spMkLst>
            <pc:docMk/>
            <pc:sldMk cId="2691971983" sldId="2147479374"/>
            <ac:spMk id="4" creationId="{2F2941F7-5DF9-2349-03D9-E8CC2227A97B}"/>
          </ac:spMkLst>
        </pc:spChg>
        <pc:spChg chg="del">
          <ac:chgData name="Katrin Kraus" userId="0224997a-1b3d-45fb-b568-31e35aacd40c" providerId="ADAL" clId="{5EB6E2D1-3804-4569-A8A5-A70BB01C6607}" dt="2023-09-01T11:12:12.050" v="1181" actId="700"/>
          <ac:spMkLst>
            <pc:docMk/>
            <pc:sldMk cId="2691971983" sldId="2147479374"/>
            <ac:spMk id="5" creationId="{418927D6-9FD4-FBBE-39E7-824F4C627A12}"/>
          </ac:spMkLst>
        </pc:spChg>
        <pc:spChg chg="add del mod ord">
          <ac:chgData name="Katrin Kraus" userId="0224997a-1b3d-45fb-b568-31e35aacd40c" providerId="ADAL" clId="{5EB6E2D1-3804-4569-A8A5-A70BB01C6607}" dt="2023-09-01T11:12:22.696" v="1182" actId="700"/>
          <ac:spMkLst>
            <pc:docMk/>
            <pc:sldMk cId="2691971983" sldId="2147479374"/>
            <ac:spMk id="6" creationId="{5C53B8A1-021E-BC2D-387E-37C6793AA0DB}"/>
          </ac:spMkLst>
        </pc:spChg>
        <pc:spChg chg="add del mod ord">
          <ac:chgData name="Katrin Kraus" userId="0224997a-1b3d-45fb-b568-31e35aacd40c" providerId="ADAL" clId="{5EB6E2D1-3804-4569-A8A5-A70BB01C6607}" dt="2023-09-01T11:12:22.696" v="1182" actId="700"/>
          <ac:spMkLst>
            <pc:docMk/>
            <pc:sldMk cId="2691971983" sldId="2147479374"/>
            <ac:spMk id="7" creationId="{65521DDD-C6D3-A585-10F5-3BE52C44775F}"/>
          </ac:spMkLst>
        </pc:spChg>
        <pc:spChg chg="add mod ord">
          <ac:chgData name="Katrin Kraus" userId="0224997a-1b3d-45fb-b568-31e35aacd40c" providerId="ADAL" clId="{5EB6E2D1-3804-4569-A8A5-A70BB01C6607}" dt="2023-09-01T11:12:39.136" v="1215" actId="20577"/>
          <ac:spMkLst>
            <pc:docMk/>
            <pc:sldMk cId="2691971983" sldId="2147479374"/>
            <ac:spMk id="8" creationId="{F4B88206-F078-E6BA-60F1-EAC94B1545A8}"/>
          </ac:spMkLst>
        </pc:spChg>
        <pc:spChg chg="add mod ord">
          <ac:chgData name="Katrin Kraus" userId="0224997a-1b3d-45fb-b568-31e35aacd40c" providerId="ADAL" clId="{5EB6E2D1-3804-4569-A8A5-A70BB01C6607}" dt="2023-09-01T11:12:42.744" v="1218" actId="20577"/>
          <ac:spMkLst>
            <pc:docMk/>
            <pc:sldMk cId="2691971983" sldId="2147479374"/>
            <ac:spMk id="9" creationId="{887C3091-55A5-C5E6-E150-3882443B2ABC}"/>
          </ac:spMkLst>
        </pc:spChg>
        <pc:spChg chg="add mod">
          <ac:chgData name="Katrin Kraus" userId="0224997a-1b3d-45fb-b568-31e35aacd40c" providerId="ADAL" clId="{5EB6E2D1-3804-4569-A8A5-A70BB01C6607}" dt="2023-09-01T11:34:30.211" v="2260"/>
          <ac:spMkLst>
            <pc:docMk/>
            <pc:sldMk cId="2691971983" sldId="2147479374"/>
            <ac:spMk id="10" creationId="{9FD34DE5-2637-D4DB-2CE3-9ADBB06C9441}"/>
          </ac:spMkLst>
        </pc:spChg>
      </pc:sldChg>
      <pc:sldChg chg="addSp modSp new mod">
        <pc:chgData name="Katrin Kraus" userId="0224997a-1b3d-45fb-b568-31e35aacd40c" providerId="ADAL" clId="{5EB6E2D1-3804-4569-A8A5-A70BB01C6607}" dt="2023-09-01T12:55:25.996" v="3752" actId="20577"/>
        <pc:sldMkLst>
          <pc:docMk/>
          <pc:sldMk cId="1172785168" sldId="2147479375"/>
        </pc:sldMkLst>
        <pc:spChg chg="mod">
          <ac:chgData name="Katrin Kraus" userId="0224997a-1b3d-45fb-b568-31e35aacd40c" providerId="ADAL" clId="{5EB6E2D1-3804-4569-A8A5-A70BB01C6607}" dt="2023-09-01T11:25:40.735" v="1798" actId="20577"/>
          <ac:spMkLst>
            <pc:docMk/>
            <pc:sldMk cId="1172785168" sldId="2147479375"/>
            <ac:spMk id="2" creationId="{B65CD2C5-6252-0B43-7CB2-DAF4B339B327}"/>
          </ac:spMkLst>
        </pc:spChg>
        <pc:spChg chg="mod">
          <ac:chgData name="Katrin Kraus" userId="0224997a-1b3d-45fb-b568-31e35aacd40c" providerId="ADAL" clId="{5EB6E2D1-3804-4569-A8A5-A70BB01C6607}" dt="2023-09-01T11:30:26.063" v="2079" actId="255"/>
          <ac:spMkLst>
            <pc:docMk/>
            <pc:sldMk cId="1172785168" sldId="2147479375"/>
            <ac:spMk id="3" creationId="{CBD7F46A-92B6-4B59-7C1A-6933864ADA9B}"/>
          </ac:spMkLst>
        </pc:spChg>
        <pc:spChg chg="mod">
          <ac:chgData name="Katrin Kraus" userId="0224997a-1b3d-45fb-b568-31e35aacd40c" providerId="ADAL" clId="{5EB6E2D1-3804-4569-A8A5-A70BB01C6607}" dt="2023-09-01T12:55:25.996" v="3752" actId="20577"/>
          <ac:spMkLst>
            <pc:docMk/>
            <pc:sldMk cId="1172785168" sldId="2147479375"/>
            <ac:spMk id="4" creationId="{FDC85177-61F5-C450-F5C1-F470FFF531DB}"/>
          </ac:spMkLst>
        </pc:spChg>
        <pc:spChg chg="mod">
          <ac:chgData name="Katrin Kraus" userId="0224997a-1b3d-45fb-b568-31e35aacd40c" providerId="ADAL" clId="{5EB6E2D1-3804-4569-A8A5-A70BB01C6607}" dt="2023-09-01T12:55:04.102" v="3750" actId="20577"/>
          <ac:spMkLst>
            <pc:docMk/>
            <pc:sldMk cId="1172785168" sldId="2147479375"/>
            <ac:spMk id="5" creationId="{27A99055-9D8B-219A-6F97-50D2BFE16C85}"/>
          </ac:spMkLst>
        </pc:spChg>
        <pc:spChg chg="add mod">
          <ac:chgData name="Katrin Kraus" userId="0224997a-1b3d-45fb-b568-31e35aacd40c" providerId="ADAL" clId="{5EB6E2D1-3804-4569-A8A5-A70BB01C6607}" dt="2023-09-01T11:34:31.392" v="2261"/>
          <ac:spMkLst>
            <pc:docMk/>
            <pc:sldMk cId="1172785168" sldId="2147479375"/>
            <ac:spMk id="6" creationId="{EA201EEF-C6C1-8616-E9FA-EA132B9DA04F}"/>
          </ac:spMkLst>
        </pc:spChg>
      </pc:sldChg>
      <pc:sldChg chg="addSp delSp modSp new mod modClrScheme chgLayout">
        <pc:chgData name="Katrin Kraus" userId="0224997a-1b3d-45fb-b568-31e35aacd40c" providerId="ADAL" clId="{5EB6E2D1-3804-4569-A8A5-A70BB01C6607}" dt="2023-09-01T12:53:56.549" v="3662" actId="20577"/>
        <pc:sldMkLst>
          <pc:docMk/>
          <pc:sldMk cId="3405603916" sldId="2147479376"/>
        </pc:sldMkLst>
        <pc:spChg chg="del mod ord">
          <ac:chgData name="Katrin Kraus" userId="0224997a-1b3d-45fb-b568-31e35aacd40c" providerId="ADAL" clId="{5EB6E2D1-3804-4569-A8A5-A70BB01C6607}" dt="2023-09-01T11:18:36.127" v="1286" actId="700"/>
          <ac:spMkLst>
            <pc:docMk/>
            <pc:sldMk cId="3405603916" sldId="2147479376"/>
            <ac:spMk id="2" creationId="{DBCA6ED0-BCA7-215A-4538-B7DBE07AF813}"/>
          </ac:spMkLst>
        </pc:spChg>
        <pc:spChg chg="add mod ord">
          <ac:chgData name="Katrin Kraus" userId="0224997a-1b3d-45fb-b568-31e35aacd40c" providerId="ADAL" clId="{5EB6E2D1-3804-4569-A8A5-A70BB01C6607}" dt="2023-09-01T11:18:41.442" v="1315" actId="20577"/>
          <ac:spMkLst>
            <pc:docMk/>
            <pc:sldMk cId="3405603916" sldId="2147479376"/>
            <ac:spMk id="3" creationId="{B4FBFFAA-0813-2687-0C79-7E76B042ACE1}"/>
          </ac:spMkLst>
        </pc:spChg>
        <pc:spChg chg="add del mod ord">
          <ac:chgData name="Katrin Kraus" userId="0224997a-1b3d-45fb-b568-31e35aacd40c" providerId="ADAL" clId="{5EB6E2D1-3804-4569-A8A5-A70BB01C6607}" dt="2023-09-01T11:21:22.575" v="1321" actId="478"/>
          <ac:spMkLst>
            <pc:docMk/>
            <pc:sldMk cId="3405603916" sldId="2147479376"/>
            <ac:spMk id="4" creationId="{CB81AC35-7618-76EB-CB3C-DEE1BEFF3698}"/>
          </ac:spMkLst>
        </pc:spChg>
        <pc:spChg chg="add del mod ord">
          <ac:chgData name="Katrin Kraus" userId="0224997a-1b3d-45fb-b568-31e35aacd40c" providerId="ADAL" clId="{5EB6E2D1-3804-4569-A8A5-A70BB01C6607}" dt="2023-09-01T11:21:23.799" v="1322" actId="478"/>
          <ac:spMkLst>
            <pc:docMk/>
            <pc:sldMk cId="3405603916" sldId="2147479376"/>
            <ac:spMk id="5" creationId="{7A331ECC-83B2-FE64-2050-FAABEE335993}"/>
          </ac:spMkLst>
        </pc:spChg>
        <pc:spChg chg="add mod ord">
          <ac:chgData name="Katrin Kraus" userId="0224997a-1b3d-45fb-b568-31e35aacd40c" providerId="ADAL" clId="{5EB6E2D1-3804-4569-A8A5-A70BB01C6607}" dt="2023-09-01T12:53:56.549" v="3662" actId="20577"/>
          <ac:spMkLst>
            <pc:docMk/>
            <pc:sldMk cId="3405603916" sldId="2147479376"/>
            <ac:spMk id="6" creationId="{6CC26123-0FAD-030A-1D49-E0BF49C55553}"/>
          </ac:spMkLst>
        </pc:spChg>
        <pc:spChg chg="add mod">
          <ac:chgData name="Katrin Kraus" userId="0224997a-1b3d-45fb-b568-31e35aacd40c" providerId="ADAL" clId="{5EB6E2D1-3804-4569-A8A5-A70BB01C6607}" dt="2023-09-01T11:21:37.648" v="1356" actId="207"/>
          <ac:spMkLst>
            <pc:docMk/>
            <pc:sldMk cId="3405603916" sldId="2147479376"/>
            <ac:spMk id="7" creationId="{56826C56-C8A2-DA13-9F1E-A16C085F97A5}"/>
          </ac:spMkLst>
        </pc:spChg>
      </pc:sldChg>
      <pc:sldChg chg="addSp delSp modSp add mod">
        <pc:chgData name="Katrin Kraus" userId="0224997a-1b3d-45fb-b568-31e35aacd40c" providerId="ADAL" clId="{5EB6E2D1-3804-4569-A8A5-A70BB01C6607}" dt="2023-09-01T13:21:02.158" v="3952" actId="14100"/>
        <pc:sldMkLst>
          <pc:docMk/>
          <pc:sldMk cId="2582753483" sldId="2147479377"/>
        </pc:sldMkLst>
        <pc:spChg chg="mod">
          <ac:chgData name="Katrin Kraus" userId="0224997a-1b3d-45fb-b568-31e35aacd40c" providerId="ADAL" clId="{5EB6E2D1-3804-4569-A8A5-A70BB01C6607}" dt="2023-09-01T13:19:24.348" v="3856" actId="20577"/>
          <ac:spMkLst>
            <pc:docMk/>
            <pc:sldMk cId="2582753483" sldId="2147479377"/>
            <ac:spMk id="2" creationId="{B65CD2C5-6252-0B43-7CB2-DAF4B339B327}"/>
          </ac:spMkLst>
        </pc:spChg>
        <pc:spChg chg="del">
          <ac:chgData name="Katrin Kraus" userId="0224997a-1b3d-45fb-b568-31e35aacd40c" providerId="ADAL" clId="{5EB6E2D1-3804-4569-A8A5-A70BB01C6607}" dt="2023-09-01T11:44:28.401" v="2800" actId="478"/>
          <ac:spMkLst>
            <pc:docMk/>
            <pc:sldMk cId="2582753483" sldId="2147479377"/>
            <ac:spMk id="3" creationId="{CBD7F46A-92B6-4B59-7C1A-6933864ADA9B}"/>
          </ac:spMkLst>
        </pc:spChg>
        <pc:spChg chg="del">
          <ac:chgData name="Katrin Kraus" userId="0224997a-1b3d-45fb-b568-31e35aacd40c" providerId="ADAL" clId="{5EB6E2D1-3804-4569-A8A5-A70BB01C6607}" dt="2023-09-01T11:44:29.299" v="2801" actId="478"/>
          <ac:spMkLst>
            <pc:docMk/>
            <pc:sldMk cId="2582753483" sldId="2147479377"/>
            <ac:spMk id="4" creationId="{FDC85177-61F5-C450-F5C1-F470FFF531DB}"/>
          </ac:spMkLst>
        </pc:spChg>
        <pc:spChg chg="del mod">
          <ac:chgData name="Katrin Kraus" userId="0224997a-1b3d-45fb-b568-31e35aacd40c" providerId="ADAL" clId="{5EB6E2D1-3804-4569-A8A5-A70BB01C6607}" dt="2023-09-01T11:44:27.517" v="2799" actId="478"/>
          <ac:spMkLst>
            <pc:docMk/>
            <pc:sldMk cId="2582753483" sldId="2147479377"/>
            <ac:spMk id="5" creationId="{27A99055-9D8B-219A-6F97-50D2BFE16C85}"/>
          </ac:spMkLst>
        </pc:spChg>
        <pc:spChg chg="mod">
          <ac:chgData name="Katrin Kraus" userId="0224997a-1b3d-45fb-b568-31e35aacd40c" providerId="ADAL" clId="{5EB6E2D1-3804-4569-A8A5-A70BB01C6607}" dt="2023-09-01T13:21:00.621" v="3951" actId="1076"/>
          <ac:spMkLst>
            <pc:docMk/>
            <pc:sldMk cId="2582753483" sldId="2147479377"/>
            <ac:spMk id="6" creationId="{EA201EEF-C6C1-8616-E9FA-EA132B9DA04F}"/>
          </ac:spMkLst>
        </pc:spChg>
        <pc:spChg chg="add del mod">
          <ac:chgData name="Katrin Kraus" userId="0224997a-1b3d-45fb-b568-31e35aacd40c" providerId="ADAL" clId="{5EB6E2D1-3804-4569-A8A5-A70BB01C6607}" dt="2023-09-01T11:44:31.983" v="2804" actId="478"/>
          <ac:spMkLst>
            <pc:docMk/>
            <pc:sldMk cId="2582753483" sldId="2147479377"/>
            <ac:spMk id="8" creationId="{DB925E80-4692-B549-EC29-CCA6986C1B28}"/>
          </ac:spMkLst>
        </pc:spChg>
        <pc:spChg chg="add del mod">
          <ac:chgData name="Katrin Kraus" userId="0224997a-1b3d-45fb-b568-31e35aacd40c" providerId="ADAL" clId="{5EB6E2D1-3804-4569-A8A5-A70BB01C6607}" dt="2023-09-01T11:44:31.213" v="2803" actId="478"/>
          <ac:spMkLst>
            <pc:docMk/>
            <pc:sldMk cId="2582753483" sldId="2147479377"/>
            <ac:spMk id="10" creationId="{F67A3C35-6AD1-C2A1-F122-1CB98C9F95DE}"/>
          </ac:spMkLst>
        </pc:spChg>
        <pc:spChg chg="add del mod">
          <ac:chgData name="Katrin Kraus" userId="0224997a-1b3d-45fb-b568-31e35aacd40c" providerId="ADAL" clId="{5EB6E2D1-3804-4569-A8A5-A70BB01C6607}" dt="2023-09-01T11:44:30.330" v="2802" actId="478"/>
          <ac:spMkLst>
            <pc:docMk/>
            <pc:sldMk cId="2582753483" sldId="2147479377"/>
            <ac:spMk id="12" creationId="{9658E1EF-3D81-0342-CDB7-D7641C54A617}"/>
          </ac:spMkLst>
        </pc:spChg>
        <pc:spChg chg="add mod">
          <ac:chgData name="Katrin Kraus" userId="0224997a-1b3d-45fb-b568-31e35aacd40c" providerId="ADAL" clId="{5EB6E2D1-3804-4569-A8A5-A70BB01C6607}" dt="2023-09-01T13:20:22.081" v="3874" actId="1076"/>
          <ac:spMkLst>
            <pc:docMk/>
            <pc:sldMk cId="2582753483" sldId="2147479377"/>
            <ac:spMk id="14" creationId="{1CFC92FA-C77C-9846-96BD-6FB59356D231}"/>
          </ac:spMkLst>
        </pc:spChg>
        <pc:spChg chg="add mod">
          <ac:chgData name="Katrin Kraus" userId="0224997a-1b3d-45fb-b568-31e35aacd40c" providerId="ADAL" clId="{5EB6E2D1-3804-4569-A8A5-A70BB01C6607}" dt="2023-09-01T13:20:42.711" v="3876" actId="1076"/>
          <ac:spMkLst>
            <pc:docMk/>
            <pc:sldMk cId="2582753483" sldId="2147479377"/>
            <ac:spMk id="15" creationId="{47A32899-B9B5-57A7-4B98-E71836A4B34F}"/>
          </ac:spMkLst>
        </pc:spChg>
        <pc:spChg chg="add mod">
          <ac:chgData name="Katrin Kraus" userId="0224997a-1b3d-45fb-b568-31e35aacd40c" providerId="ADAL" clId="{5EB6E2D1-3804-4569-A8A5-A70BB01C6607}" dt="2023-09-01T13:21:02.158" v="3952" actId="14100"/>
          <ac:spMkLst>
            <pc:docMk/>
            <pc:sldMk cId="2582753483" sldId="2147479377"/>
            <ac:spMk id="21" creationId="{63C960EE-3372-7386-6D70-A4F2BAF38E24}"/>
          </ac:spMkLst>
        </pc:spChg>
        <pc:graphicFrameChg chg="add mod modGraphic">
          <ac:chgData name="Katrin Kraus" userId="0224997a-1b3d-45fb-b568-31e35aacd40c" providerId="ADAL" clId="{5EB6E2D1-3804-4569-A8A5-A70BB01C6607}" dt="2023-09-01T13:20:17.027" v="3873" actId="14100"/>
          <ac:graphicFrameMkLst>
            <pc:docMk/>
            <pc:sldMk cId="2582753483" sldId="2147479377"/>
            <ac:graphicFrameMk id="13" creationId="{3A64F0F6-D993-ED02-8C08-38BF272DA12F}"/>
          </ac:graphicFrameMkLst>
        </pc:graphicFrameChg>
        <pc:picChg chg="add del mod">
          <ac:chgData name="Katrin Kraus" userId="0224997a-1b3d-45fb-b568-31e35aacd40c" providerId="ADAL" clId="{5EB6E2D1-3804-4569-A8A5-A70BB01C6607}" dt="2023-09-01T13:17:29.342" v="3769" actId="478"/>
          <ac:picMkLst>
            <pc:docMk/>
            <pc:sldMk cId="2582753483" sldId="2147479377"/>
            <ac:picMk id="17" creationId="{E8407730-2959-19B5-6DAB-CB78BEAB3FD4}"/>
          </ac:picMkLst>
        </pc:picChg>
        <pc:picChg chg="add del mod">
          <ac:chgData name="Katrin Kraus" userId="0224997a-1b3d-45fb-b568-31e35aacd40c" providerId="ADAL" clId="{5EB6E2D1-3804-4569-A8A5-A70BB01C6607}" dt="2023-09-01T13:17:28.934" v="3768" actId="478"/>
          <ac:picMkLst>
            <pc:docMk/>
            <pc:sldMk cId="2582753483" sldId="2147479377"/>
            <ac:picMk id="18" creationId="{D4084D42-F49C-3243-E455-B8C09E7ADA77}"/>
          </ac:picMkLst>
        </pc:picChg>
        <pc:picChg chg="add del mod">
          <ac:chgData name="Katrin Kraus" userId="0224997a-1b3d-45fb-b568-31e35aacd40c" providerId="ADAL" clId="{5EB6E2D1-3804-4569-A8A5-A70BB01C6607}" dt="2023-09-01T13:17:28.341" v="3767" actId="478"/>
          <ac:picMkLst>
            <pc:docMk/>
            <pc:sldMk cId="2582753483" sldId="2147479377"/>
            <ac:picMk id="19" creationId="{D6449C7E-0C72-B4A7-A4F6-F8826EB10E1A}"/>
          </ac:picMkLst>
        </pc:picChg>
        <pc:picChg chg="add del mod">
          <ac:chgData name="Katrin Kraus" userId="0224997a-1b3d-45fb-b568-31e35aacd40c" providerId="ADAL" clId="{5EB6E2D1-3804-4569-A8A5-A70BB01C6607}" dt="2023-09-01T13:17:27.736" v="3766" actId="478"/>
          <ac:picMkLst>
            <pc:docMk/>
            <pc:sldMk cId="2582753483" sldId="2147479377"/>
            <ac:picMk id="20" creationId="{6D400CED-7711-C734-0B3A-92732FEB2E75}"/>
          </ac:picMkLst>
        </pc:picChg>
      </pc:sldChg>
    </pc:docChg>
  </pc:docChgLst>
  <pc:docChgLst>
    <pc:chgData name="Lutsch Jessica (BD/CUE2)" userId="e98c65b7-c8ce-4fed-acbc-93ab8a52ebeb" providerId="ADAL" clId="{6CD141C6-96D4-4EBD-9D22-3D41C0D1E4D5}"/>
    <pc:docChg chg="custSel modSld">
      <pc:chgData name="Lutsch Jessica (BD/CUE2)" userId="e98c65b7-c8ce-4fed-acbc-93ab8a52ebeb" providerId="ADAL" clId="{6CD141C6-96D4-4EBD-9D22-3D41C0D1E4D5}" dt="2023-09-04T13:52:19.212" v="14" actId="478"/>
      <pc:docMkLst>
        <pc:docMk/>
      </pc:docMkLst>
      <pc:sldChg chg="delSp mod addCm">
        <pc:chgData name="Lutsch Jessica (BD/CUE2)" userId="e98c65b7-c8ce-4fed-acbc-93ab8a52ebeb" providerId="ADAL" clId="{6CD141C6-96D4-4EBD-9D22-3D41C0D1E4D5}" dt="2023-09-04T13:52:07.019" v="11"/>
        <pc:sldMkLst>
          <pc:docMk/>
          <pc:sldMk cId="3006375651" sldId="2147479371"/>
        </pc:sldMkLst>
        <pc:spChg chg="del">
          <ac:chgData name="Lutsch Jessica (BD/CUE2)" userId="e98c65b7-c8ce-4fed-acbc-93ab8a52ebeb" providerId="ADAL" clId="{6CD141C6-96D4-4EBD-9D22-3D41C0D1E4D5}" dt="2023-09-04T13:51:53.746" v="9" actId="478"/>
          <ac:spMkLst>
            <pc:docMk/>
            <pc:sldMk cId="3006375651" sldId="2147479371"/>
            <ac:spMk id="7" creationId="{E7E511CA-FE81-D64E-4DFC-5E078B3CB39F}"/>
          </ac:spMkLst>
        </pc:spChg>
        <pc:spChg chg="del">
          <ac:chgData name="Lutsch Jessica (BD/CUE2)" userId="e98c65b7-c8ce-4fed-acbc-93ab8a52ebeb" providerId="ADAL" clId="{6CD141C6-96D4-4EBD-9D22-3D41C0D1E4D5}" dt="2023-09-04T13:52:02.904" v="10" actId="478"/>
          <ac:spMkLst>
            <pc:docMk/>
            <pc:sldMk cId="3006375651" sldId="2147479371"/>
            <ac:spMk id="8" creationId="{6B3555CD-D5A2-4782-C1F2-698C28E87102}"/>
          </ac:spMkLst>
        </pc:spChg>
      </pc:sldChg>
      <pc:sldChg chg="delSp mod">
        <pc:chgData name="Lutsch Jessica (BD/CUE2)" userId="e98c65b7-c8ce-4fed-acbc-93ab8a52ebeb" providerId="ADAL" clId="{6CD141C6-96D4-4EBD-9D22-3D41C0D1E4D5}" dt="2023-09-04T13:52:14.112" v="12" actId="478"/>
        <pc:sldMkLst>
          <pc:docMk/>
          <pc:sldMk cId="2691971983" sldId="2147479374"/>
        </pc:sldMkLst>
        <pc:spChg chg="del">
          <ac:chgData name="Lutsch Jessica (BD/CUE2)" userId="e98c65b7-c8ce-4fed-acbc-93ab8a52ebeb" providerId="ADAL" clId="{6CD141C6-96D4-4EBD-9D22-3D41C0D1E4D5}" dt="2023-09-04T13:52:14.112" v="12" actId="478"/>
          <ac:spMkLst>
            <pc:docMk/>
            <pc:sldMk cId="2691971983" sldId="2147479374"/>
            <ac:spMk id="10" creationId="{9FD34DE5-2637-D4DB-2CE3-9ADBB06C9441}"/>
          </ac:spMkLst>
        </pc:spChg>
      </pc:sldChg>
      <pc:sldChg chg="delSp modSp mod">
        <pc:chgData name="Lutsch Jessica (BD/CUE2)" userId="e98c65b7-c8ce-4fed-acbc-93ab8a52ebeb" providerId="ADAL" clId="{6CD141C6-96D4-4EBD-9D22-3D41C0D1E4D5}" dt="2023-09-04T13:52:19.212" v="14" actId="478"/>
        <pc:sldMkLst>
          <pc:docMk/>
          <pc:sldMk cId="1172785168" sldId="2147479375"/>
        </pc:sldMkLst>
        <pc:spChg chg="mod">
          <ac:chgData name="Lutsch Jessica (BD/CUE2)" userId="e98c65b7-c8ce-4fed-acbc-93ab8a52ebeb" providerId="ADAL" clId="{6CD141C6-96D4-4EBD-9D22-3D41C0D1E4D5}" dt="2023-09-04T08:33:00.833" v="7" actId="20577"/>
          <ac:spMkLst>
            <pc:docMk/>
            <pc:sldMk cId="1172785168" sldId="2147479375"/>
            <ac:spMk id="5" creationId="{27A99055-9D8B-219A-6F97-50D2BFE16C85}"/>
          </ac:spMkLst>
        </pc:spChg>
        <pc:spChg chg="del mod">
          <ac:chgData name="Lutsch Jessica (BD/CUE2)" userId="e98c65b7-c8ce-4fed-acbc-93ab8a52ebeb" providerId="ADAL" clId="{6CD141C6-96D4-4EBD-9D22-3D41C0D1E4D5}" dt="2023-09-04T13:52:19.212" v="14" actId="478"/>
          <ac:spMkLst>
            <pc:docMk/>
            <pc:sldMk cId="1172785168" sldId="2147479375"/>
            <ac:spMk id="6" creationId="{EA201EEF-C6C1-8616-E9FA-EA132B9DA04F}"/>
          </ac:spMkLst>
        </pc:spChg>
      </pc:sldChg>
    </pc:docChg>
  </pc:docChgLst>
</pc:chgInfo>
</file>

<file path=ppt/comments/modernComment_7FFFEF53_67E57A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0F1780-62DD-4CE5-84B1-1A42AFA9E2E7}" authorId="{95B7BB62-C905-409C-C008-B65209000414}" status="resolved" created="2023-09-05T14:04:47.449" complete="100000">
    <pc:sldMkLst xmlns:pc="http://schemas.microsoft.com/office/powerpoint/2013/main/command">
      <pc:docMk/>
      <pc:sldMk cId="1971939276" sldId="2147479378"/>
    </pc:sldMkLst>
    <p188:txBody>
      <a:bodyPr/>
      <a:lstStyle/>
      <a:p>
        <a:r>
          <a:rPr lang="en-US"/>
          <a:t>Vielleicht gibt’s hier auch noch ein Bild von einem Hackathon aus dem Mediapool was verwendbar ist  oder ein Icon im Zweifel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07.09.2023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emf"/><Relationship Id="rId4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5.png"/><Relationship Id="rId4" Type="http://schemas.openxmlformats.org/officeDocument/2006/relationships/image" Target="../media/image1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8.emf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8.emf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1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8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8.emf"/><Relationship Id="rId4" Type="http://schemas.openxmlformats.org/officeDocument/2006/relationships/image" Target="../media/image14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1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13.emf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13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8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13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emf"/><Relationship Id="rId4" Type="http://schemas.openxmlformats.org/officeDocument/2006/relationships/image" Target="../media/image1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e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3.emf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_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0E61E70-5EF5-0D2B-AE4E-0923B736D1BB}"/>
              </a:ext>
            </a:extLst>
          </p:cNvPr>
          <p:cNvSpPr/>
          <p:nvPr userDrawn="1"/>
        </p:nvSpPr>
        <p:spPr>
          <a:xfrm>
            <a:off x="0" y="-1"/>
            <a:ext cx="10969625" cy="61042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9070918-3CB4-0C10-A856-0F810C769EFE}"/>
              </a:ext>
            </a:extLst>
          </p:cNvPr>
          <p:cNvSpPr txBox="1"/>
          <p:nvPr userDrawn="1"/>
        </p:nvSpPr>
        <p:spPr>
          <a:xfrm>
            <a:off x="2958353" y="9054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itel 11">
            <a:extLst>
              <a:ext uri="{FF2B5EF4-FFF2-40B4-BE49-F238E27FC236}">
                <a16:creationId xmlns:a16="http://schemas.microsoft.com/office/drawing/2014/main" id="{5871CE13-D603-22CE-21ED-FB1AEA4DDB4E}"/>
              </a:ext>
            </a:extLst>
          </p:cNvPr>
          <p:cNvSpPr txBox="1">
            <a:spLocks/>
          </p:cNvSpPr>
          <p:nvPr userDrawn="1"/>
        </p:nvSpPr>
        <p:spPr>
          <a:xfrm>
            <a:off x="267629" y="343800"/>
            <a:ext cx="2207942" cy="2055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/>
              <a:t>01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679F319-FFAD-D03D-F481-702DC313D7D2}"/>
              </a:ext>
            </a:extLst>
          </p:cNvPr>
          <p:cNvSpPr/>
          <p:nvPr userDrawn="1"/>
        </p:nvSpPr>
        <p:spPr>
          <a:xfrm>
            <a:off x="2323171" y="2323171"/>
            <a:ext cx="420029" cy="42002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842AAB9-BC10-5F85-33E5-AD07A51DAF44}"/>
              </a:ext>
            </a:extLst>
          </p:cNvPr>
          <p:cNvSpPr/>
          <p:nvPr userDrawn="1"/>
        </p:nvSpPr>
        <p:spPr>
          <a:xfrm>
            <a:off x="0" y="0"/>
            <a:ext cx="2738705" cy="2743200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CFDCB58-0B2B-C7FF-FBE3-E035155F3F44}"/>
              </a:ext>
            </a:extLst>
          </p:cNvPr>
          <p:cNvSpPr/>
          <p:nvPr userDrawn="1"/>
        </p:nvSpPr>
        <p:spPr>
          <a:xfrm>
            <a:off x="2323171" y="2323171"/>
            <a:ext cx="502952" cy="50839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BA28B91-C5DB-7C50-C352-7C95B1D45061}"/>
              </a:ext>
            </a:extLst>
          </p:cNvPr>
          <p:cNvSpPr/>
          <p:nvPr userDrawn="1"/>
        </p:nvSpPr>
        <p:spPr>
          <a:xfrm>
            <a:off x="2826123" y="2846178"/>
            <a:ext cx="420029" cy="420718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6FD8931-168D-C4A2-0CCC-50CDDE01EE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CD6EBC3-162D-647C-15B6-08E9F3C42E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6000" y="5695200"/>
            <a:ext cx="1292352" cy="189738"/>
          </a:xfrm>
          <a:prstGeom prst="rect">
            <a:avLst/>
          </a:prstGeom>
        </p:spPr>
      </p:pic>
      <p:sp>
        <p:nvSpPr>
          <p:cNvPr id="17" name="Titel 29">
            <a:extLst>
              <a:ext uri="{FF2B5EF4-FFF2-40B4-BE49-F238E27FC236}">
                <a16:creationId xmlns:a16="http://schemas.microsoft.com/office/drawing/2014/main" id="{5CB6B8BE-C003-3630-5F02-39A4DCD9E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629" y="362164"/>
            <a:ext cx="2328254" cy="2018872"/>
          </a:xfrm>
        </p:spPr>
        <p:txBody>
          <a:bodyPr/>
          <a:lstStyle>
            <a:lvl1pPr>
              <a:defRPr sz="15000" b="1" i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r>
              <a:rPr lang="de-DE"/>
              <a:t>00</a:t>
            </a:r>
          </a:p>
        </p:txBody>
      </p:sp>
      <p:sp>
        <p:nvSpPr>
          <p:cNvPr id="20" name="Textplatzhalter 35">
            <a:extLst>
              <a:ext uri="{FF2B5EF4-FFF2-40B4-BE49-F238E27FC236}">
                <a16:creationId xmlns:a16="http://schemas.microsoft.com/office/drawing/2014/main" id="{6285D0EA-5648-5F37-C759-BA26FBA3DF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33729" y="3274259"/>
            <a:ext cx="6345325" cy="1397627"/>
          </a:xfrm>
        </p:spPr>
        <p:txBody>
          <a:bodyPr/>
          <a:lstStyle>
            <a:lvl1pPr marL="0" indent="0">
              <a:buNone/>
              <a:defRPr sz="4000" b="1" i="0" spc="0">
                <a:solidFill>
                  <a:schemeClr val="tx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GB" noProof="0"/>
              <a:t>Here is a chapter chart</a:t>
            </a:r>
          </a:p>
        </p:txBody>
      </p:sp>
    </p:spTree>
    <p:extLst>
      <p:ext uri="{BB962C8B-B14F-4D97-AF65-F5344CB8AC3E}">
        <p14:creationId xmlns:p14="http://schemas.microsoft.com/office/powerpoint/2010/main" val="227211346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ey_Visual_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BB8B27D-BD39-C035-A1A7-61D64522C2ED}"/>
              </a:ext>
            </a:extLst>
          </p:cNvPr>
          <p:cNvSpPr/>
          <p:nvPr userDrawn="1"/>
        </p:nvSpPr>
        <p:spPr>
          <a:xfrm>
            <a:off x="68557" y="0"/>
            <a:ext cx="10901068" cy="6170613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551EC8-F9E9-9077-D39D-261FCA688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9B1B09-66A9-F850-31D4-9E86422E1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1" r="27946" b="25432"/>
          <a:stretch/>
        </p:blipFill>
        <p:spPr>
          <a:xfrm>
            <a:off x="4384422" y="-1"/>
            <a:ext cx="6585203" cy="61706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A43BE3-E364-FCF6-30F4-8EC9C41196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66400" y="295200"/>
            <a:ext cx="1292352" cy="18973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49C7617-1E9D-B936-F09F-DDFF0E2092C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AE45109-A406-6CC3-517E-E79A0185DD0F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>
                <a:latin typeface="Bosch Office Sans" pitchFamily="2" charset="0"/>
              </a:rPr>
              <a:t>Together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we shape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tomorrow</a:t>
            </a:r>
            <a:endParaRPr lang="de-DE" sz="6600" b="1" i="0">
              <a:latin typeface="Bosch Office Sans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B77975-6B5E-7F28-E471-2071F1BFD0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6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ey_Visual_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72145685-B286-F910-C554-B26580B8F717}"/>
              </a:ext>
            </a:extLst>
          </p:cNvPr>
          <p:cNvSpPr/>
          <p:nvPr userDrawn="1"/>
        </p:nvSpPr>
        <p:spPr>
          <a:xfrm>
            <a:off x="68557" y="0"/>
            <a:ext cx="10901068" cy="6170613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551EC8-F9E9-9077-D39D-261FCA688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A43BE3-E364-FCF6-30F4-8EC9C41196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6400" y="295200"/>
            <a:ext cx="1292352" cy="1897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4F2DB9-CB28-401D-3EB3-EF017D2025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CA7D919-66F1-91AC-B8D4-AAA0BB64E53D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>
                <a:latin typeface="Bosch Office Sans" pitchFamily="2" charset="0"/>
              </a:rPr>
              <a:t>Together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we shape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tomorrow</a:t>
            </a:r>
            <a:endParaRPr lang="de-DE" sz="6600" b="1" i="0">
              <a:latin typeface="Bosch Office Sans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24CDB0-8C39-770B-E5CF-7F645580E7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0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ey_Visual_3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72145685-B286-F910-C554-B26580B8F717}"/>
              </a:ext>
            </a:extLst>
          </p:cNvPr>
          <p:cNvSpPr/>
          <p:nvPr userDrawn="1"/>
        </p:nvSpPr>
        <p:spPr>
          <a:xfrm>
            <a:off x="68555" y="0"/>
            <a:ext cx="10901069" cy="6170613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551EC8-F9E9-9077-D39D-261FCA688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A43BE3-E364-FCF6-30F4-8EC9C41196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6400" y="295200"/>
            <a:ext cx="1292352" cy="1897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4F2DB9-CB28-401D-3EB3-EF017D2025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CA7D919-66F1-91AC-B8D4-AAA0BB64E53D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>
                <a:latin typeface="Bosch Office Sans" pitchFamily="2" charset="0"/>
              </a:rPr>
              <a:t>Together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we shape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tomorrow</a:t>
            </a:r>
            <a:endParaRPr lang="de-DE" sz="6600" b="1" i="0">
              <a:latin typeface="Bosch Office Sans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24CDB0-8C39-770B-E5CF-7F645580E7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44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_Visual_4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72145685-B286-F910-C554-B26580B8F717}"/>
              </a:ext>
            </a:extLst>
          </p:cNvPr>
          <p:cNvSpPr/>
          <p:nvPr userDrawn="1"/>
        </p:nvSpPr>
        <p:spPr>
          <a:xfrm>
            <a:off x="68556" y="0"/>
            <a:ext cx="10901069" cy="6170613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551EC8-F9E9-9077-D39D-261FCA688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A43BE3-E364-FCF6-30F4-8EC9C41196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6400" y="295200"/>
            <a:ext cx="1292352" cy="1897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4F2DB9-CB28-401D-3EB3-EF017D2025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CA7D919-66F1-91AC-B8D4-AAA0BB64E53D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>
                <a:latin typeface="Bosch Office Sans" pitchFamily="2" charset="0"/>
              </a:rPr>
              <a:t>Together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we shape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tomorrow</a:t>
            </a:r>
            <a:endParaRPr lang="de-DE" sz="6600" b="1" i="0">
              <a:latin typeface="Bosch Office Sans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24CDB0-8C39-770B-E5CF-7F645580E7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89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hapter_1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CE9D70-E263-F826-4646-0171A6C78770}"/>
              </a:ext>
            </a:extLst>
          </p:cNvPr>
          <p:cNvSpPr/>
          <p:nvPr userDrawn="1"/>
        </p:nvSpPr>
        <p:spPr>
          <a:xfrm>
            <a:off x="0" y="0"/>
            <a:ext cx="10969625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9070918-3CB4-0C10-A856-0F810C769EFE}"/>
              </a:ext>
            </a:extLst>
          </p:cNvPr>
          <p:cNvSpPr txBox="1"/>
          <p:nvPr userDrawn="1"/>
        </p:nvSpPr>
        <p:spPr>
          <a:xfrm>
            <a:off x="2958353" y="9054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A495F6A-016C-7FA6-3209-E6618D9381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6662" y="5694246"/>
            <a:ext cx="1396841" cy="2050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DD54290-9953-26A7-F1B6-A640D5C4B0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  <a:noFill/>
        </p:spPr>
      </p:pic>
      <p:sp>
        <p:nvSpPr>
          <p:cNvPr id="14" name="Titel 11">
            <a:extLst>
              <a:ext uri="{FF2B5EF4-FFF2-40B4-BE49-F238E27FC236}">
                <a16:creationId xmlns:a16="http://schemas.microsoft.com/office/drawing/2014/main" id="{5871CE13-D603-22CE-21ED-FB1AEA4DDB4E}"/>
              </a:ext>
            </a:extLst>
          </p:cNvPr>
          <p:cNvSpPr txBox="1">
            <a:spLocks/>
          </p:cNvSpPr>
          <p:nvPr userDrawn="1"/>
        </p:nvSpPr>
        <p:spPr>
          <a:xfrm>
            <a:off x="267629" y="343800"/>
            <a:ext cx="2207942" cy="2055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/>
              <a:t>01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679F319-FFAD-D03D-F481-702DC313D7D2}"/>
              </a:ext>
            </a:extLst>
          </p:cNvPr>
          <p:cNvSpPr/>
          <p:nvPr userDrawn="1"/>
        </p:nvSpPr>
        <p:spPr>
          <a:xfrm>
            <a:off x="2323171" y="2323171"/>
            <a:ext cx="420029" cy="42002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842AAB9-BC10-5F85-33E5-AD07A51DAF44}"/>
              </a:ext>
            </a:extLst>
          </p:cNvPr>
          <p:cNvSpPr/>
          <p:nvPr userDrawn="1"/>
        </p:nvSpPr>
        <p:spPr>
          <a:xfrm>
            <a:off x="0" y="0"/>
            <a:ext cx="2738705" cy="2743200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CFDCB58-0B2B-C7FF-FBE3-E035155F3F44}"/>
              </a:ext>
            </a:extLst>
          </p:cNvPr>
          <p:cNvSpPr/>
          <p:nvPr userDrawn="1"/>
        </p:nvSpPr>
        <p:spPr>
          <a:xfrm>
            <a:off x="2323171" y="2323171"/>
            <a:ext cx="502952" cy="508393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BA28B91-C5DB-7C50-C352-7C95B1D45061}"/>
              </a:ext>
            </a:extLst>
          </p:cNvPr>
          <p:cNvSpPr/>
          <p:nvPr userDrawn="1"/>
        </p:nvSpPr>
        <p:spPr>
          <a:xfrm>
            <a:off x="2826123" y="2846178"/>
            <a:ext cx="420029" cy="420718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7" name="Textplatzhalter 35">
            <a:extLst>
              <a:ext uri="{FF2B5EF4-FFF2-40B4-BE49-F238E27FC236}">
                <a16:creationId xmlns:a16="http://schemas.microsoft.com/office/drawing/2014/main" id="{2D464504-66B9-B921-E76D-6A774860AD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33729" y="3274259"/>
            <a:ext cx="6180245" cy="1397627"/>
          </a:xfrm>
        </p:spPr>
        <p:txBody>
          <a:bodyPr/>
          <a:lstStyle>
            <a:lvl1pPr marL="0" indent="0">
              <a:buNone/>
              <a:defRPr sz="4000" b="1" i="0" spc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GB" noProof="0"/>
              <a:t>Here is a chapter chart</a:t>
            </a:r>
          </a:p>
        </p:txBody>
      </p:sp>
      <p:sp>
        <p:nvSpPr>
          <p:cNvPr id="4" name="Titel 29">
            <a:extLst>
              <a:ext uri="{FF2B5EF4-FFF2-40B4-BE49-F238E27FC236}">
                <a16:creationId xmlns:a16="http://schemas.microsoft.com/office/drawing/2014/main" id="{079180CE-DACD-3DB2-3B84-B5B31C593D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629" y="362164"/>
            <a:ext cx="2328254" cy="2018872"/>
          </a:xfrm>
        </p:spPr>
        <p:txBody>
          <a:bodyPr/>
          <a:lstStyle>
            <a:lvl1pPr>
              <a:defRPr sz="15000" b="1" i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r>
              <a:rPr lang="de-DE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98957404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nree_row_headline_L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5E557E-3FC6-8C55-45CC-1214876C4923}"/>
              </a:ext>
            </a:extLst>
          </p:cNvPr>
          <p:cNvSpPr/>
          <p:nvPr userDrawn="1"/>
        </p:nvSpPr>
        <p:spPr>
          <a:xfrm>
            <a:off x="13742" y="0"/>
            <a:ext cx="10955883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1E86F47-74AC-E055-A162-61B538ECF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36962" r="21199" b="-1480"/>
          <a:stretch/>
        </p:blipFill>
        <p:spPr>
          <a:xfrm>
            <a:off x="4932218" y="0"/>
            <a:ext cx="6037407" cy="5430982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94412FD1-078C-135F-F0C6-81259EEDD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480" y="2047708"/>
            <a:ext cx="4324066" cy="197934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GB" noProof="0"/>
              <a:t>Here is a max. three row Headline.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903DC6A-F250-3808-2CC3-CE15956683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82B93A74-CACC-8DE0-4174-07188993883C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9875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nree_row_headline_L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A12FB3C-C92D-8376-C2B6-21CB5824C390}"/>
              </a:ext>
            </a:extLst>
          </p:cNvPr>
          <p:cNvSpPr/>
          <p:nvPr userDrawn="1"/>
        </p:nvSpPr>
        <p:spPr>
          <a:xfrm>
            <a:off x="0" y="1"/>
            <a:ext cx="10969625" cy="551926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1E86F47-74AC-E055-A162-61B538ECF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36962" r="21199" b="-1480"/>
          <a:stretch/>
        </p:blipFill>
        <p:spPr>
          <a:xfrm>
            <a:off x="4932218" y="0"/>
            <a:ext cx="6037407" cy="5430982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94412FD1-078C-135F-F0C6-81259EEDD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480" y="2047708"/>
            <a:ext cx="4324066" cy="197934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US" noProof="0"/>
              <a:t>Here is a max. three row Headline.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07E186-DEE6-DB68-9607-11DF09F508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315FC6B-7DBF-A3D2-7E6F-DF751E991897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1" name="Bosch_footer_1">
            <a:extLst>
              <a:ext uri="{FF2B5EF4-FFF2-40B4-BE49-F238E27FC236}">
                <a16:creationId xmlns:a16="http://schemas.microsoft.com/office/drawing/2014/main" id="{384CF6E7-3D92-CD41-3D30-4FE36475DFC6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13" name="Bosch_footer_2">
            <a:extLst>
              <a:ext uri="{FF2B5EF4-FFF2-40B4-BE49-F238E27FC236}">
                <a16:creationId xmlns:a16="http://schemas.microsoft.com/office/drawing/2014/main" id="{1391BD6C-6714-AF46-6B44-71DE6E140C3A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0BED612-C59F-939C-3042-5C329065E1E0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1F8B914-1C9D-1C22-1A4D-15156274B569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D5B5944-A23C-4FEF-CAB9-C041CE09E6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280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nree_row_headline_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  <a:noFill/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94412FD1-078C-135F-F0C6-81259EEDD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84600" y="2047708"/>
            <a:ext cx="4324066" cy="197934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US" noProof="0"/>
              <a:t>Here is a max. three row Headline.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9922B72-B858-BF20-BDDD-A4BE364E33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833780E4-61B8-EF84-D5CC-003EB8469140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8055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nree_row_headline_R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F3462DF-66EF-A063-3BC9-D9EF9752FE86}"/>
              </a:ext>
            </a:extLst>
          </p:cNvPr>
          <p:cNvSpPr/>
          <p:nvPr userDrawn="1"/>
        </p:nvSpPr>
        <p:spPr>
          <a:xfrm>
            <a:off x="0" y="1"/>
            <a:ext cx="10969625" cy="551926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94412FD1-078C-135F-F0C6-81259EEDD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84600" y="2047708"/>
            <a:ext cx="4324066" cy="197934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US" noProof="0"/>
              <a:t>Here is a max. three row Headline.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0977113-0085-E268-F942-82A15A3A3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9" t="16498" r="1231" b="11663"/>
          <a:stretch/>
        </p:blipFill>
        <p:spPr>
          <a:xfrm>
            <a:off x="0" y="445470"/>
            <a:ext cx="5110200" cy="524978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7A6F9B-A88B-1D36-029B-F3FDEF6101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B60E0DC-5274-FFB1-ABB5-DCCEB43D199A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8" name="Bosch_footer_1">
            <a:extLst>
              <a:ext uri="{FF2B5EF4-FFF2-40B4-BE49-F238E27FC236}">
                <a16:creationId xmlns:a16="http://schemas.microsoft.com/office/drawing/2014/main" id="{9D3C1CF6-B1D3-892E-2EDE-3F7BCFDF2D9E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19" name="Bosch_footer_2">
            <a:extLst>
              <a:ext uri="{FF2B5EF4-FFF2-40B4-BE49-F238E27FC236}">
                <a16:creationId xmlns:a16="http://schemas.microsoft.com/office/drawing/2014/main" id="{84C2C84B-8F58-B493-8D0C-F494061D7DE3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6C3998-A4C9-D180-6A9E-96C22A06369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BC88962-F5BF-E40F-6668-DD081CF89AC1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14D5B2F-1BAD-9A41-C9FE-BC599E65ABBD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397D5B0-148F-E7FE-CDDD-13E01E7D51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2621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hree_row_tex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C9B437-E6FC-5969-2823-E1336A5237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2873" y="959932"/>
            <a:ext cx="4260919" cy="1268726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2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maximum three-row lorem  headline</a:t>
            </a:r>
          </a:p>
        </p:txBody>
      </p:sp>
      <p:sp>
        <p:nvSpPr>
          <p:cNvPr id="38" name="Textplatzhalter 33">
            <a:extLst>
              <a:ext uri="{FF2B5EF4-FFF2-40B4-BE49-F238E27FC236}">
                <a16:creationId xmlns:a16="http://schemas.microsoft.com/office/drawing/2014/main" id="{5C3BCC6F-EEE6-4B17-8469-7E1B2669B8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2873" y="2663076"/>
            <a:ext cx="455193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59A5367-303F-373E-F36E-0F715F9399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6331AC9-42C2-809B-81A2-4A5278D35ED2}"/>
              </a:ext>
            </a:extLst>
          </p:cNvPr>
          <p:cNvGrpSpPr/>
          <p:nvPr userDrawn="1"/>
        </p:nvGrpSpPr>
        <p:grpSpPr>
          <a:xfrm>
            <a:off x="6338276" y="909198"/>
            <a:ext cx="3631456" cy="3703943"/>
            <a:chOff x="6338276" y="909198"/>
            <a:chExt cx="3631456" cy="3703943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E9811E70-BE6E-AE4D-C1B7-BF4ECE31A290}"/>
                </a:ext>
              </a:extLst>
            </p:cNvPr>
            <p:cNvSpPr/>
            <p:nvPr userDrawn="1"/>
          </p:nvSpPr>
          <p:spPr>
            <a:xfrm>
              <a:off x="6338276" y="909198"/>
              <a:ext cx="719231" cy="711269"/>
            </a:xfrm>
            <a:prstGeom prst="rect">
              <a:avLst/>
            </a:prstGeom>
            <a:solidFill>
              <a:srgbClr val="18837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414287F-AF88-3CE6-A245-14811F768DAA}"/>
                </a:ext>
              </a:extLst>
            </p:cNvPr>
            <p:cNvSpPr/>
            <p:nvPr userDrawn="1"/>
          </p:nvSpPr>
          <p:spPr>
            <a:xfrm>
              <a:off x="7307170" y="909198"/>
              <a:ext cx="719231" cy="711269"/>
            </a:xfrm>
            <a:prstGeom prst="rect">
              <a:avLst/>
            </a:prstGeom>
            <a:solidFill>
              <a:srgbClr val="B067B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05ACEA5-653D-6889-3837-1B7C14FA7CE1}"/>
                </a:ext>
              </a:extLst>
            </p:cNvPr>
            <p:cNvSpPr/>
            <p:nvPr userDrawn="1"/>
          </p:nvSpPr>
          <p:spPr>
            <a:xfrm>
              <a:off x="8276064" y="909198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0D17A53-124B-5FDD-D761-E32BE85E1489}"/>
                </a:ext>
              </a:extLst>
            </p:cNvPr>
            <p:cNvSpPr/>
            <p:nvPr userDrawn="1"/>
          </p:nvSpPr>
          <p:spPr>
            <a:xfrm>
              <a:off x="9250501" y="909198"/>
              <a:ext cx="719231" cy="711269"/>
            </a:xfrm>
            <a:prstGeom prst="rect">
              <a:avLst/>
            </a:prstGeom>
            <a:solidFill>
              <a:srgbClr val="18837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2F76FCD5-3534-ADF2-FD18-BD5BAEE6DC59}"/>
                </a:ext>
              </a:extLst>
            </p:cNvPr>
            <p:cNvSpPr/>
            <p:nvPr userDrawn="1"/>
          </p:nvSpPr>
          <p:spPr>
            <a:xfrm>
              <a:off x="6338276" y="1906756"/>
              <a:ext cx="719231" cy="711269"/>
            </a:xfrm>
            <a:prstGeom prst="rect">
              <a:avLst/>
            </a:prstGeom>
            <a:solidFill>
              <a:srgbClr val="ECCAE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9DC1D63D-B8A3-921D-5584-CD3A0A9F1FA2}"/>
                </a:ext>
              </a:extLst>
            </p:cNvPr>
            <p:cNvSpPr/>
            <p:nvPr userDrawn="1"/>
          </p:nvSpPr>
          <p:spPr>
            <a:xfrm>
              <a:off x="9250501" y="1906756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F5430-2852-09DA-98EA-B62BF5ED0A58}"/>
                </a:ext>
              </a:extLst>
            </p:cNvPr>
            <p:cNvSpPr/>
            <p:nvPr userDrawn="1"/>
          </p:nvSpPr>
          <p:spPr>
            <a:xfrm>
              <a:off x="9250501" y="2904314"/>
              <a:ext cx="719231" cy="711269"/>
            </a:xfrm>
            <a:prstGeom prst="rect">
              <a:avLst/>
            </a:prstGeom>
            <a:solidFill>
              <a:srgbClr val="ECCAE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4B15DD4B-3C23-6352-705E-975A83D492AB}"/>
                </a:ext>
              </a:extLst>
            </p:cNvPr>
            <p:cNvSpPr/>
            <p:nvPr userDrawn="1"/>
          </p:nvSpPr>
          <p:spPr>
            <a:xfrm>
              <a:off x="7309018" y="3901872"/>
              <a:ext cx="719231" cy="711269"/>
            </a:xfrm>
            <a:prstGeom prst="rect">
              <a:avLst/>
            </a:prstGeom>
            <a:solidFill>
              <a:srgbClr val="007B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BA16E14F-3923-BADB-B850-581F8AEC8630}"/>
                </a:ext>
              </a:extLst>
            </p:cNvPr>
            <p:cNvSpPr/>
            <p:nvPr userDrawn="1"/>
          </p:nvSpPr>
          <p:spPr>
            <a:xfrm>
              <a:off x="9250501" y="3901872"/>
              <a:ext cx="719231" cy="711269"/>
            </a:xfrm>
            <a:prstGeom prst="rect">
              <a:avLst/>
            </a:prstGeom>
            <a:solidFill>
              <a:srgbClr val="007B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B363F617-46C6-266F-D0B8-7A3759DC3E12}"/>
                </a:ext>
              </a:extLst>
            </p:cNvPr>
            <p:cNvSpPr/>
            <p:nvPr userDrawn="1"/>
          </p:nvSpPr>
          <p:spPr>
            <a:xfrm>
              <a:off x="8279760" y="3901872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8FF1BEB-644B-85B4-50DE-C545686B3E71}"/>
                </a:ext>
              </a:extLst>
            </p:cNvPr>
            <p:cNvSpPr/>
            <p:nvPr userDrawn="1"/>
          </p:nvSpPr>
          <p:spPr>
            <a:xfrm>
              <a:off x="6338276" y="3901872"/>
              <a:ext cx="719231" cy="711269"/>
            </a:xfrm>
            <a:prstGeom prst="rect">
              <a:avLst/>
            </a:prstGeom>
            <a:solidFill>
              <a:srgbClr val="B067B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6F8391E-7A51-9003-EAD7-ABEA1F691EFC}"/>
                </a:ext>
              </a:extLst>
            </p:cNvPr>
            <p:cNvSpPr/>
            <p:nvPr userDrawn="1"/>
          </p:nvSpPr>
          <p:spPr>
            <a:xfrm>
              <a:off x="6338276" y="2904314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20E661FB-C420-93CC-2C52-B64BE7DB631B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646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nree_row_headline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106CB8-4BE8-A6D7-F69D-4DA3D38FE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36962" r="21199" b="-1480"/>
          <a:stretch/>
        </p:blipFill>
        <p:spPr>
          <a:xfrm>
            <a:off x="4932218" y="0"/>
            <a:ext cx="6037407" cy="543098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17" name="Textplatzhalter 35">
            <a:extLst>
              <a:ext uri="{FF2B5EF4-FFF2-40B4-BE49-F238E27FC236}">
                <a16:creationId xmlns:a16="http://schemas.microsoft.com/office/drawing/2014/main" id="{E1E5AA02-C18A-5796-916D-602BC730B8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480" y="2047708"/>
            <a:ext cx="4416430" cy="195163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tx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GB" noProof="0"/>
              <a:t>Here is a max. three row Headline.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C5E3E38-D523-94C3-0F85-A49D495F044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20" name="Bosch_footer_1">
            <a:extLst>
              <a:ext uri="{FF2B5EF4-FFF2-40B4-BE49-F238E27FC236}">
                <a16:creationId xmlns:a16="http://schemas.microsoft.com/office/drawing/2014/main" id="{F2DE3122-35B9-4002-A77E-5E35B58EA3CD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Bosch Digital | 13.09.2023</a:t>
            </a:r>
          </a:p>
        </p:txBody>
      </p:sp>
      <p:sp>
        <p:nvSpPr>
          <p:cNvPr id="21" name="Bosch_footer_2">
            <a:extLst>
              <a:ext uri="{FF2B5EF4-FFF2-40B4-BE49-F238E27FC236}">
                <a16:creationId xmlns:a16="http://schemas.microsoft.com/office/drawing/2014/main" id="{EC79254F-367A-887C-CEEF-F7CE48922BE3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3216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hree_row_text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551926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C9B437-E6FC-5969-2823-E1336A5237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2873" y="959932"/>
            <a:ext cx="4260919" cy="1268726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2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maximum three-row lorem  headline</a:t>
            </a:r>
          </a:p>
        </p:txBody>
      </p:sp>
      <p:sp>
        <p:nvSpPr>
          <p:cNvPr id="38" name="Textplatzhalter 33">
            <a:extLst>
              <a:ext uri="{FF2B5EF4-FFF2-40B4-BE49-F238E27FC236}">
                <a16:creationId xmlns:a16="http://schemas.microsoft.com/office/drawing/2014/main" id="{5C3BCC6F-EEE6-4B17-8469-7E1B2669B8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2873" y="2663076"/>
            <a:ext cx="455193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B90F37-4158-29D7-6312-43BC937692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126CBBE-C56A-2F84-5AA1-EDE3CDFCDBE3}"/>
              </a:ext>
            </a:extLst>
          </p:cNvPr>
          <p:cNvGrpSpPr/>
          <p:nvPr userDrawn="1"/>
        </p:nvGrpSpPr>
        <p:grpSpPr>
          <a:xfrm>
            <a:off x="6338276" y="909198"/>
            <a:ext cx="3631456" cy="3703943"/>
            <a:chOff x="6338276" y="909198"/>
            <a:chExt cx="3631456" cy="3703943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B898EA6-E9A0-AE4A-B655-6DD2AEA7E4E3}"/>
                </a:ext>
              </a:extLst>
            </p:cNvPr>
            <p:cNvSpPr/>
            <p:nvPr userDrawn="1"/>
          </p:nvSpPr>
          <p:spPr>
            <a:xfrm>
              <a:off x="6338276" y="909198"/>
              <a:ext cx="719231" cy="711269"/>
            </a:xfrm>
            <a:prstGeom prst="rect">
              <a:avLst/>
            </a:prstGeom>
            <a:solidFill>
              <a:srgbClr val="18837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52D327F-0DE2-07A0-5631-38DA76B12083}"/>
                </a:ext>
              </a:extLst>
            </p:cNvPr>
            <p:cNvSpPr/>
            <p:nvPr userDrawn="1"/>
          </p:nvSpPr>
          <p:spPr>
            <a:xfrm>
              <a:off x="7307170" y="909198"/>
              <a:ext cx="719231" cy="711269"/>
            </a:xfrm>
            <a:prstGeom prst="rect">
              <a:avLst/>
            </a:prstGeom>
            <a:solidFill>
              <a:srgbClr val="B067B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C9DAA8B-62FD-B405-F4D5-54FA5AFDF879}"/>
                </a:ext>
              </a:extLst>
            </p:cNvPr>
            <p:cNvSpPr/>
            <p:nvPr userDrawn="1"/>
          </p:nvSpPr>
          <p:spPr>
            <a:xfrm>
              <a:off x="8276064" y="909198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4EBC0A38-1112-2F6E-72DB-A9F5784C88C7}"/>
                </a:ext>
              </a:extLst>
            </p:cNvPr>
            <p:cNvSpPr/>
            <p:nvPr userDrawn="1"/>
          </p:nvSpPr>
          <p:spPr>
            <a:xfrm>
              <a:off x="9250501" y="909198"/>
              <a:ext cx="719231" cy="711269"/>
            </a:xfrm>
            <a:prstGeom prst="rect">
              <a:avLst/>
            </a:prstGeom>
            <a:solidFill>
              <a:srgbClr val="18837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0DD4D33-518B-F702-1FDD-A883EE7AF938}"/>
                </a:ext>
              </a:extLst>
            </p:cNvPr>
            <p:cNvSpPr/>
            <p:nvPr userDrawn="1"/>
          </p:nvSpPr>
          <p:spPr>
            <a:xfrm>
              <a:off x="6338276" y="1906756"/>
              <a:ext cx="719231" cy="7112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5B52597-4447-2CA9-E594-284BDD62A4B5}"/>
                </a:ext>
              </a:extLst>
            </p:cNvPr>
            <p:cNvSpPr/>
            <p:nvPr userDrawn="1"/>
          </p:nvSpPr>
          <p:spPr>
            <a:xfrm>
              <a:off x="9250501" y="1906756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3371140-13D4-6640-1B8B-BD43EA91B1B0}"/>
                </a:ext>
              </a:extLst>
            </p:cNvPr>
            <p:cNvSpPr/>
            <p:nvPr userDrawn="1"/>
          </p:nvSpPr>
          <p:spPr>
            <a:xfrm>
              <a:off x="9250501" y="2904314"/>
              <a:ext cx="719231" cy="711269"/>
            </a:xfrm>
            <a:prstGeom prst="rect">
              <a:avLst/>
            </a:prstGeom>
            <a:solidFill>
              <a:srgbClr val="ECCAE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7D67B42-304D-8C6C-D00D-B2ABCA61B252}"/>
                </a:ext>
              </a:extLst>
            </p:cNvPr>
            <p:cNvSpPr/>
            <p:nvPr userDrawn="1"/>
          </p:nvSpPr>
          <p:spPr>
            <a:xfrm>
              <a:off x="7309018" y="3901872"/>
              <a:ext cx="719231" cy="711269"/>
            </a:xfrm>
            <a:prstGeom prst="rect">
              <a:avLst/>
            </a:prstGeom>
            <a:solidFill>
              <a:srgbClr val="007B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28826ED-07AD-AD23-84F6-E8CFCC47FC34}"/>
                </a:ext>
              </a:extLst>
            </p:cNvPr>
            <p:cNvSpPr/>
            <p:nvPr userDrawn="1"/>
          </p:nvSpPr>
          <p:spPr>
            <a:xfrm>
              <a:off x="9250501" y="3901872"/>
              <a:ext cx="719231" cy="711269"/>
            </a:xfrm>
            <a:prstGeom prst="rect">
              <a:avLst/>
            </a:prstGeom>
            <a:solidFill>
              <a:srgbClr val="007B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5E80175-935F-6F84-3803-03236D77930B}"/>
                </a:ext>
              </a:extLst>
            </p:cNvPr>
            <p:cNvSpPr/>
            <p:nvPr userDrawn="1"/>
          </p:nvSpPr>
          <p:spPr>
            <a:xfrm>
              <a:off x="8279760" y="3901872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4A9A8A8D-54C9-3A7E-4274-480911635CBE}"/>
                </a:ext>
              </a:extLst>
            </p:cNvPr>
            <p:cNvSpPr/>
            <p:nvPr userDrawn="1"/>
          </p:nvSpPr>
          <p:spPr>
            <a:xfrm>
              <a:off x="6338276" y="3901872"/>
              <a:ext cx="719231" cy="711269"/>
            </a:xfrm>
            <a:prstGeom prst="rect">
              <a:avLst/>
            </a:prstGeom>
            <a:solidFill>
              <a:srgbClr val="B067B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72CEC4F-C09E-BD0F-39EF-78FCFBCE4C7A}"/>
                </a:ext>
              </a:extLst>
            </p:cNvPr>
            <p:cNvSpPr/>
            <p:nvPr userDrawn="1"/>
          </p:nvSpPr>
          <p:spPr>
            <a:xfrm>
              <a:off x="6338276" y="2904314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14CB16E0-FC3B-22CC-3CF4-E01C3FCE9567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31" name="Bosch_footer_1">
            <a:extLst>
              <a:ext uri="{FF2B5EF4-FFF2-40B4-BE49-F238E27FC236}">
                <a16:creationId xmlns:a16="http://schemas.microsoft.com/office/drawing/2014/main" id="{275278E0-59C5-8216-D05C-8E00737C02E4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32" name="Bosch_footer_2">
            <a:extLst>
              <a:ext uri="{FF2B5EF4-FFF2-40B4-BE49-F238E27FC236}">
                <a16:creationId xmlns:a16="http://schemas.microsoft.com/office/drawing/2014/main" id="{2A32542C-04ED-A0A1-99EB-924C089C39CC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C86298A-FD92-D2D2-C82C-8C7838B681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B120DC4-313E-0F6C-6EC2-FA06B6051D0C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A45268D7-9583-90C7-BD3C-A6B429FC16EB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059B7CA-8C12-411F-E464-F65314456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2422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Meet_the_Digital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5AA08E-94A0-23D2-0DD0-B4FDE9D28F94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007B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Grafik 3" descr="Ein Bild, das Text, Person, computer, Personen enthält.&#10;&#10;Automatisch generierte Beschreibung">
            <a:extLst>
              <a:ext uri="{FF2B5EF4-FFF2-40B4-BE49-F238E27FC236}">
                <a16:creationId xmlns:a16="http://schemas.microsoft.com/office/drawing/2014/main" id="{A20015FC-D125-93E8-4E3E-540D538CB0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t="3800" r="27097" b="3261"/>
          <a:stretch/>
        </p:blipFill>
        <p:spPr>
          <a:xfrm>
            <a:off x="5780677" y="1450401"/>
            <a:ext cx="3230158" cy="32317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F67AB4F-2E9A-E932-FB97-F9B529410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Meet the Digitals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A845789-FB36-2582-82A5-9E327BB7AD5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F8C9C071-33CD-31D3-069B-DAECE0715C8A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23936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Meet_the_Digitals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551926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5AA08E-94A0-23D2-0DD0-B4FDE9D28F94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007B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Grafik 3" descr="Ein Bild, das Text, Person, computer, Personen enthält.&#10;&#10;Automatisch generierte Beschreibung">
            <a:extLst>
              <a:ext uri="{FF2B5EF4-FFF2-40B4-BE49-F238E27FC236}">
                <a16:creationId xmlns:a16="http://schemas.microsoft.com/office/drawing/2014/main" id="{A20015FC-D125-93E8-4E3E-540D538CB0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t="3800" r="27097" b="3261"/>
          <a:stretch/>
        </p:blipFill>
        <p:spPr>
          <a:xfrm>
            <a:off x="5780677" y="1450401"/>
            <a:ext cx="3230158" cy="32317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F67AB4F-2E9A-E932-FB97-F9B529410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Meet the Digitals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7EA37F3-EE9E-D2D3-8D31-9AF314F201E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EFBD7FB9-80AB-877D-D524-B53F5AA4CCAE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9" name="Bosch_footer_1">
            <a:extLst>
              <a:ext uri="{FF2B5EF4-FFF2-40B4-BE49-F238E27FC236}">
                <a16:creationId xmlns:a16="http://schemas.microsoft.com/office/drawing/2014/main" id="{7405F85C-8895-11BD-A66A-F7942BB0D160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0" name="Bosch_footer_2">
            <a:extLst>
              <a:ext uri="{FF2B5EF4-FFF2-40B4-BE49-F238E27FC236}">
                <a16:creationId xmlns:a16="http://schemas.microsoft.com/office/drawing/2014/main" id="{4E451315-259E-7C4E-4E17-71D46FE7AE65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B7B59D-9693-FCDD-54C2-D1B08C6EB77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EE4D3ED-D5E8-5FA2-2C85-D1FFE85A4A08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D01879E-64B5-00C4-D355-B420EA032E7D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C117471-B28A-FD58-8C6D-EF76CB5DB9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648097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What we do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5AA08E-94A0-23D2-0DD0-B4FDE9D28F94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67AB4F-2E9A-E932-FB97-F9B529410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What </a:t>
            </a:r>
            <a:br>
              <a:rPr lang="en-US" noProof="1"/>
            </a:br>
            <a:r>
              <a:rPr lang="en-US" noProof="1"/>
              <a:t>we do</a:t>
            </a:r>
          </a:p>
        </p:txBody>
      </p:sp>
      <p:sp>
        <p:nvSpPr>
          <p:cNvPr id="10" name="Textplatzhalter 33">
            <a:extLst>
              <a:ext uri="{FF2B5EF4-FFF2-40B4-BE49-F238E27FC236}">
                <a16:creationId xmlns:a16="http://schemas.microsoft.com/office/drawing/2014/main" id="{CD3A1165-417A-AE58-B7E9-073CE1F783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0479" y="2594783"/>
            <a:ext cx="446470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BC8F8D6-8793-DE6E-AC20-A7FD848443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A63F20B-0701-7D34-3761-7D70C015E353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79367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What we do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551926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5AA08E-94A0-23D2-0DD0-B4FDE9D28F94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67AB4F-2E9A-E932-FB97-F9B529410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What </a:t>
            </a:r>
            <a:br>
              <a:rPr lang="en-US" noProof="1"/>
            </a:br>
            <a:r>
              <a:rPr lang="en-US" noProof="1"/>
              <a:t>we do</a:t>
            </a:r>
          </a:p>
        </p:txBody>
      </p:sp>
      <p:sp>
        <p:nvSpPr>
          <p:cNvPr id="10" name="Textplatzhalter 33">
            <a:extLst>
              <a:ext uri="{FF2B5EF4-FFF2-40B4-BE49-F238E27FC236}">
                <a16:creationId xmlns:a16="http://schemas.microsoft.com/office/drawing/2014/main" id="{CD3A1165-417A-AE58-B7E9-073CE1F783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0479" y="2594783"/>
            <a:ext cx="446470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DABFB06-CF79-C8F5-A602-4E553EA818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60D115F3-3597-49C2-DCE4-B237BE6C8DF5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8" name="Bosch_footer_1">
            <a:extLst>
              <a:ext uri="{FF2B5EF4-FFF2-40B4-BE49-F238E27FC236}">
                <a16:creationId xmlns:a16="http://schemas.microsoft.com/office/drawing/2014/main" id="{FAB01998-8A70-BB28-20A5-0A0EB63D8190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19" name="Bosch_footer_2">
            <a:extLst>
              <a:ext uri="{FF2B5EF4-FFF2-40B4-BE49-F238E27FC236}">
                <a16:creationId xmlns:a16="http://schemas.microsoft.com/office/drawing/2014/main" id="{135966DB-8314-2633-E0DB-A57F9019F7BD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A57984-1028-A4F0-C47B-092D42B640B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9CBEAAA-D21A-8000-990E-9BA3C3EC9381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50C7453-61D0-C73C-98C1-25850C5FD7B4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6042F6A-9451-83CF-35F6-2E74DD39E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86029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Image_placem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7E65EB-D473-0E67-A14D-65F4812CAEBC}"/>
              </a:ext>
            </a:extLst>
          </p:cNvPr>
          <p:cNvSpPr/>
          <p:nvPr userDrawn="1"/>
        </p:nvSpPr>
        <p:spPr>
          <a:xfrm>
            <a:off x="0" y="5536799"/>
            <a:ext cx="10969625" cy="56744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B9DC689-226D-A7F1-391E-8C7C953E38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D9DAFDF-5FA3-8B9C-7D05-753AE31FEE31}"/>
              </a:ext>
            </a:extLst>
          </p:cNvPr>
          <p:cNvSpPr txBox="1">
            <a:spLocks/>
          </p:cNvSpPr>
          <p:nvPr userDrawn="1"/>
        </p:nvSpPr>
        <p:spPr>
          <a:xfrm>
            <a:off x="0" y="5611808"/>
            <a:ext cx="452546" cy="41021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endParaRPr lang="en-US" noProof="1">
              <a:solidFill>
                <a:schemeClr val="bg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2AB8486-D8FE-600C-096A-79BDAA6E10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1" y="277119"/>
            <a:ext cx="1292352" cy="18973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AE93A660-5AAA-9526-C374-9E246885A41A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730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Headline_Tex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CC86B7-631F-BB56-D40E-26B7D1D9EF0E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9A42A5-BCA3-536C-BFC2-0A7DCD280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23" name="Textplatzhalter 33">
            <a:extLst>
              <a:ext uri="{FF2B5EF4-FFF2-40B4-BE49-F238E27FC236}">
                <a16:creationId xmlns:a16="http://schemas.microsoft.com/office/drawing/2014/main" id="{8D238E96-714D-94F5-B721-6C3EF5448F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1473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25" name="Textplatzhalter 33">
            <a:extLst>
              <a:ext uri="{FF2B5EF4-FFF2-40B4-BE49-F238E27FC236}">
                <a16:creationId xmlns:a16="http://schemas.microsoft.com/office/drawing/2014/main" id="{AA842BFE-2B9F-13A3-630A-3D85FF76A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2075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29" name="Textplatzhalter 33">
            <a:extLst>
              <a:ext uri="{FF2B5EF4-FFF2-40B4-BE49-F238E27FC236}">
                <a16:creationId xmlns:a16="http://schemas.microsoft.com/office/drawing/2014/main" id="{D9D8DF8A-75BD-80C2-5626-CAE390AD75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1296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72262BA-5E78-DD2C-3DB5-8706F74604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07B5F5C3-0951-6209-1C37-9583EB12E1D3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685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Headline_Text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552689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CC86B7-631F-BB56-D40E-26B7D1D9EF0E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9A42A5-BCA3-536C-BFC2-0A7DCD280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23" name="Textplatzhalter 33">
            <a:extLst>
              <a:ext uri="{FF2B5EF4-FFF2-40B4-BE49-F238E27FC236}">
                <a16:creationId xmlns:a16="http://schemas.microsoft.com/office/drawing/2014/main" id="{8D238E96-714D-94F5-B721-6C3EF5448F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1473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25" name="Textplatzhalter 33">
            <a:extLst>
              <a:ext uri="{FF2B5EF4-FFF2-40B4-BE49-F238E27FC236}">
                <a16:creationId xmlns:a16="http://schemas.microsoft.com/office/drawing/2014/main" id="{AA842BFE-2B9F-13A3-630A-3D85FF76A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2075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29" name="Textplatzhalter 33">
            <a:extLst>
              <a:ext uri="{FF2B5EF4-FFF2-40B4-BE49-F238E27FC236}">
                <a16:creationId xmlns:a16="http://schemas.microsoft.com/office/drawing/2014/main" id="{D9D8DF8A-75BD-80C2-5626-CAE390AD75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1296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50122C3-8BFE-4565-19F9-97495857ED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6D483C54-EC09-6E2D-A68E-70FF6F23FE07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7" name="Bosch_footer_1">
            <a:extLst>
              <a:ext uri="{FF2B5EF4-FFF2-40B4-BE49-F238E27FC236}">
                <a16:creationId xmlns:a16="http://schemas.microsoft.com/office/drawing/2014/main" id="{652F4041-62F3-602B-CA91-77C5CA594DCB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18" name="Bosch_footer_2">
            <a:extLst>
              <a:ext uri="{FF2B5EF4-FFF2-40B4-BE49-F238E27FC236}">
                <a16:creationId xmlns:a16="http://schemas.microsoft.com/office/drawing/2014/main" id="{EDC61261-E0FE-C60B-0747-85356FBEAE90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104416C-B1C9-8E3D-51D9-C2EBB14F9E5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68489F8-1C0D-B748-E8F2-A3DD68DC8521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1507695-A5F0-DC23-36F5-5B33B5A45000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FC7B79F-4037-553D-6944-5BC3D42F39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1179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Headline_more_tex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CC86B7-631F-BB56-D40E-26B7D1D9EF0E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9A42A5-BCA3-536C-BFC2-0A7DCD280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3AD3F0E-94C0-B0E1-6476-DD84774ABDF8}"/>
              </a:ext>
            </a:extLst>
          </p:cNvPr>
          <p:cNvSpPr/>
          <p:nvPr userDrawn="1"/>
        </p:nvSpPr>
        <p:spPr>
          <a:xfrm>
            <a:off x="106926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8BCE9BD-2F2B-06D0-5C51-50BEE1247592}"/>
              </a:ext>
            </a:extLst>
          </p:cNvPr>
          <p:cNvSpPr/>
          <p:nvPr userDrawn="1"/>
        </p:nvSpPr>
        <p:spPr>
          <a:xfrm>
            <a:off x="328710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7645B4F-6DB4-49F6-3477-A04633460F91}"/>
              </a:ext>
            </a:extLst>
          </p:cNvPr>
          <p:cNvSpPr/>
          <p:nvPr userDrawn="1"/>
        </p:nvSpPr>
        <p:spPr>
          <a:xfrm>
            <a:off x="550494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FFEA9F6-E8E8-DF56-0B61-7C92541CF6D4}"/>
              </a:ext>
            </a:extLst>
          </p:cNvPr>
          <p:cNvSpPr/>
          <p:nvPr userDrawn="1"/>
        </p:nvSpPr>
        <p:spPr>
          <a:xfrm>
            <a:off x="772278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Textplatzhalter 33">
            <a:extLst>
              <a:ext uri="{FF2B5EF4-FFF2-40B4-BE49-F238E27FC236}">
                <a16:creationId xmlns:a16="http://schemas.microsoft.com/office/drawing/2014/main" id="{28D25E7E-F043-E328-86E3-3BDD48A84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259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17" name="Textplatzhalter 33">
            <a:extLst>
              <a:ext uri="{FF2B5EF4-FFF2-40B4-BE49-F238E27FC236}">
                <a16:creationId xmlns:a16="http://schemas.microsoft.com/office/drawing/2014/main" id="{A5B3358C-DCFD-D2E3-6014-89CC0B8DE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043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19" name="Textplatzhalter 33">
            <a:extLst>
              <a:ext uri="{FF2B5EF4-FFF2-40B4-BE49-F238E27FC236}">
                <a16:creationId xmlns:a16="http://schemas.microsoft.com/office/drawing/2014/main" id="{F36607C5-83DF-D07D-E202-6289D8F80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0827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20" name="Textplatzhalter 33">
            <a:extLst>
              <a:ext uri="{FF2B5EF4-FFF2-40B4-BE49-F238E27FC236}">
                <a16:creationId xmlns:a16="http://schemas.microsoft.com/office/drawing/2014/main" id="{537D460F-699F-7923-0C79-9E93D3228E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6119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E5918BC-1DED-510D-2951-65CECC41CB1D}"/>
              </a:ext>
            </a:extLst>
          </p:cNvPr>
          <p:cNvSpPr/>
          <p:nvPr userDrawn="1"/>
        </p:nvSpPr>
        <p:spPr>
          <a:xfrm>
            <a:off x="106926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7E217EA-756B-4CF1-074C-32580BD199CD}"/>
              </a:ext>
            </a:extLst>
          </p:cNvPr>
          <p:cNvSpPr/>
          <p:nvPr userDrawn="1"/>
        </p:nvSpPr>
        <p:spPr>
          <a:xfrm>
            <a:off x="328710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9F59C16-94B4-DA54-2A77-ECB69C879186}"/>
              </a:ext>
            </a:extLst>
          </p:cNvPr>
          <p:cNvSpPr/>
          <p:nvPr userDrawn="1"/>
        </p:nvSpPr>
        <p:spPr>
          <a:xfrm>
            <a:off x="550494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C061DD9-3A09-8DF8-8219-FFE3B5DAE22A}"/>
              </a:ext>
            </a:extLst>
          </p:cNvPr>
          <p:cNvSpPr/>
          <p:nvPr userDrawn="1"/>
        </p:nvSpPr>
        <p:spPr>
          <a:xfrm>
            <a:off x="772278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2" name="Textplatzhalter 33">
            <a:extLst>
              <a:ext uri="{FF2B5EF4-FFF2-40B4-BE49-F238E27FC236}">
                <a16:creationId xmlns:a16="http://schemas.microsoft.com/office/drawing/2014/main" id="{7A8E6A73-C994-FEE5-DD79-EBACADE681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259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33" name="Textplatzhalter 33">
            <a:extLst>
              <a:ext uri="{FF2B5EF4-FFF2-40B4-BE49-F238E27FC236}">
                <a16:creationId xmlns:a16="http://schemas.microsoft.com/office/drawing/2014/main" id="{E2B9F845-BC6D-FE52-5B29-89D1A5E17B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9043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AB5BCB08-F825-2DF9-0B70-AFCA2450B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827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36" name="Textplatzhalter 33">
            <a:extLst>
              <a:ext uri="{FF2B5EF4-FFF2-40B4-BE49-F238E27FC236}">
                <a16:creationId xmlns:a16="http://schemas.microsoft.com/office/drawing/2014/main" id="{AE68C7D1-8F57-4119-1ED3-61C065362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6119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61D8ECD-4043-D1D5-3ECE-3A9A3CD5B4D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37" name="Slide Number Placeholder 1">
            <a:extLst>
              <a:ext uri="{FF2B5EF4-FFF2-40B4-BE49-F238E27FC236}">
                <a16:creationId xmlns:a16="http://schemas.microsoft.com/office/drawing/2014/main" id="{B2AFCD68-9862-3B70-9EDA-A54286E4501A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0396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Headline_more_text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552568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CC86B7-631F-BB56-D40E-26B7D1D9EF0E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9A42A5-BCA3-536C-BFC2-0A7DCD280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3AD3F0E-94C0-B0E1-6476-DD84774ABDF8}"/>
              </a:ext>
            </a:extLst>
          </p:cNvPr>
          <p:cNvSpPr/>
          <p:nvPr userDrawn="1"/>
        </p:nvSpPr>
        <p:spPr>
          <a:xfrm>
            <a:off x="106926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8BCE9BD-2F2B-06D0-5C51-50BEE1247592}"/>
              </a:ext>
            </a:extLst>
          </p:cNvPr>
          <p:cNvSpPr/>
          <p:nvPr userDrawn="1"/>
        </p:nvSpPr>
        <p:spPr>
          <a:xfrm>
            <a:off x="328710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7645B4F-6DB4-49F6-3477-A04633460F91}"/>
              </a:ext>
            </a:extLst>
          </p:cNvPr>
          <p:cNvSpPr/>
          <p:nvPr userDrawn="1"/>
        </p:nvSpPr>
        <p:spPr>
          <a:xfrm>
            <a:off x="550494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FFEA9F6-E8E8-DF56-0B61-7C92541CF6D4}"/>
              </a:ext>
            </a:extLst>
          </p:cNvPr>
          <p:cNvSpPr/>
          <p:nvPr userDrawn="1"/>
        </p:nvSpPr>
        <p:spPr>
          <a:xfrm>
            <a:off x="772278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Textplatzhalter 33">
            <a:extLst>
              <a:ext uri="{FF2B5EF4-FFF2-40B4-BE49-F238E27FC236}">
                <a16:creationId xmlns:a16="http://schemas.microsoft.com/office/drawing/2014/main" id="{28D25E7E-F043-E328-86E3-3BDD48A84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259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17" name="Textplatzhalter 33">
            <a:extLst>
              <a:ext uri="{FF2B5EF4-FFF2-40B4-BE49-F238E27FC236}">
                <a16:creationId xmlns:a16="http://schemas.microsoft.com/office/drawing/2014/main" id="{A5B3358C-DCFD-D2E3-6014-89CC0B8DE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043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19" name="Textplatzhalter 33">
            <a:extLst>
              <a:ext uri="{FF2B5EF4-FFF2-40B4-BE49-F238E27FC236}">
                <a16:creationId xmlns:a16="http://schemas.microsoft.com/office/drawing/2014/main" id="{F36607C5-83DF-D07D-E202-6289D8F80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0827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20" name="Textplatzhalter 33">
            <a:extLst>
              <a:ext uri="{FF2B5EF4-FFF2-40B4-BE49-F238E27FC236}">
                <a16:creationId xmlns:a16="http://schemas.microsoft.com/office/drawing/2014/main" id="{537D460F-699F-7923-0C79-9E93D3228E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6119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E5918BC-1DED-510D-2951-65CECC41CB1D}"/>
              </a:ext>
            </a:extLst>
          </p:cNvPr>
          <p:cNvSpPr/>
          <p:nvPr userDrawn="1"/>
        </p:nvSpPr>
        <p:spPr>
          <a:xfrm>
            <a:off x="106926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7E217EA-756B-4CF1-074C-32580BD199CD}"/>
              </a:ext>
            </a:extLst>
          </p:cNvPr>
          <p:cNvSpPr/>
          <p:nvPr userDrawn="1"/>
        </p:nvSpPr>
        <p:spPr>
          <a:xfrm>
            <a:off x="328710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9F59C16-94B4-DA54-2A77-ECB69C879186}"/>
              </a:ext>
            </a:extLst>
          </p:cNvPr>
          <p:cNvSpPr/>
          <p:nvPr userDrawn="1"/>
        </p:nvSpPr>
        <p:spPr>
          <a:xfrm>
            <a:off x="550494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C061DD9-3A09-8DF8-8219-FFE3B5DAE22A}"/>
              </a:ext>
            </a:extLst>
          </p:cNvPr>
          <p:cNvSpPr/>
          <p:nvPr userDrawn="1"/>
        </p:nvSpPr>
        <p:spPr>
          <a:xfrm>
            <a:off x="772278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2" name="Textplatzhalter 33">
            <a:extLst>
              <a:ext uri="{FF2B5EF4-FFF2-40B4-BE49-F238E27FC236}">
                <a16:creationId xmlns:a16="http://schemas.microsoft.com/office/drawing/2014/main" id="{7A8E6A73-C994-FEE5-DD79-EBACADE681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259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33" name="Textplatzhalter 33">
            <a:extLst>
              <a:ext uri="{FF2B5EF4-FFF2-40B4-BE49-F238E27FC236}">
                <a16:creationId xmlns:a16="http://schemas.microsoft.com/office/drawing/2014/main" id="{E2B9F845-BC6D-FE52-5B29-89D1A5E17B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9043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AB5BCB08-F825-2DF9-0B70-AFCA2450B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827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36" name="Textplatzhalter 33">
            <a:extLst>
              <a:ext uri="{FF2B5EF4-FFF2-40B4-BE49-F238E27FC236}">
                <a16:creationId xmlns:a16="http://schemas.microsoft.com/office/drawing/2014/main" id="{AE68C7D1-8F57-4119-1ED3-61C065362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6119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10" name="Bosch_footer_1">
            <a:extLst>
              <a:ext uri="{FF2B5EF4-FFF2-40B4-BE49-F238E27FC236}">
                <a16:creationId xmlns:a16="http://schemas.microsoft.com/office/drawing/2014/main" id="{B968631B-4430-090C-382F-B964F570BACA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11" name="Bosch_footer_2">
            <a:extLst>
              <a:ext uri="{FF2B5EF4-FFF2-40B4-BE49-F238E27FC236}">
                <a16:creationId xmlns:a16="http://schemas.microsoft.com/office/drawing/2014/main" id="{7E11D261-5B04-AE28-D401-B57E30B7364F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AA5DBDA-6D9A-5E86-230A-F03ECF9C95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8315458-79B4-EA18-79A5-ABD0EDA2A3C5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0584839-2E3E-14E0-48D6-29E054E613D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8E7246B-9AEF-0F0B-3FF3-F798A666EBEF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6FE5AEB-AD3D-B9F9-DDC5-8B0C1ECF60EA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36F5EA1-ADEA-B94C-2D5E-7924C72C4A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64536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nree_row_headline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17" name="Textplatzhalter 35">
            <a:extLst>
              <a:ext uri="{FF2B5EF4-FFF2-40B4-BE49-F238E27FC236}">
                <a16:creationId xmlns:a16="http://schemas.microsoft.com/office/drawing/2014/main" id="{E1E5AA02-C18A-5796-916D-602BC730B8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84600" y="2047708"/>
            <a:ext cx="4416430" cy="195163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tx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US" noProof="0"/>
              <a:t>Here is a max. three row Headline.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FFEB405-BBC9-3997-A995-550135FE8BB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3994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Key_Visual_1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25887EC5-A274-4019-8B66-B5436AB5181C}"/>
              </a:ext>
            </a:extLst>
          </p:cNvPr>
          <p:cNvSpPr/>
          <p:nvPr userDrawn="1"/>
        </p:nvSpPr>
        <p:spPr>
          <a:xfrm>
            <a:off x="13742" y="14176"/>
            <a:ext cx="10955883" cy="61564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551EC8-F9E9-9077-D39D-261FCA688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  <a:noFill/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9B1B09-66A9-F850-31D4-9E86422E1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1" r="27946" b="25432"/>
          <a:stretch/>
        </p:blipFill>
        <p:spPr>
          <a:xfrm>
            <a:off x="4384422" y="-4057"/>
            <a:ext cx="6585203" cy="61706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6BA2450-A270-5135-BB2D-BF0D077B09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CFC76C4-5205-A634-209A-A3026081465E}"/>
              </a:ext>
            </a:extLst>
          </p:cNvPr>
          <p:cNvSpPr/>
          <p:nvPr userDrawn="1"/>
        </p:nvSpPr>
        <p:spPr>
          <a:xfrm>
            <a:off x="4582303" y="4255050"/>
            <a:ext cx="155574" cy="155414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D5644EB-A870-4F41-BFC9-7A2C1A9E95B8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>
                <a:latin typeface="Bosch Office Sans" pitchFamily="2" charset="0"/>
              </a:rPr>
              <a:t>Together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we shape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tomorrow</a:t>
            </a:r>
            <a:endParaRPr lang="de-DE" sz="6600" b="1" i="0">
              <a:latin typeface="Bosch Office Sans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012842-53E8-55E2-D76F-8677C65703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66400" y="308310"/>
            <a:ext cx="1292352" cy="18973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F86B7F-8505-28B3-6DB4-F28359DCE4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02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Key_Visual_2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6F6B1989-8AA3-1B8C-5754-9C3B41038307}"/>
              </a:ext>
            </a:extLst>
          </p:cNvPr>
          <p:cNvSpPr/>
          <p:nvPr userDrawn="1"/>
        </p:nvSpPr>
        <p:spPr>
          <a:xfrm>
            <a:off x="0" y="0"/>
            <a:ext cx="10969625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CFC76C4-5205-A634-209A-A3026081465E}"/>
              </a:ext>
            </a:extLst>
          </p:cNvPr>
          <p:cNvSpPr/>
          <p:nvPr userDrawn="1"/>
        </p:nvSpPr>
        <p:spPr>
          <a:xfrm>
            <a:off x="4587875" y="4241962"/>
            <a:ext cx="155574" cy="1554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BA2450-A270-5135-BB2D-BF0D077B0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9E569B7-D1AA-8CE0-A0E5-63F56E3DDF1B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>
                <a:latin typeface="Bosch Office Sans" pitchFamily="2" charset="0"/>
              </a:rPr>
              <a:t>Together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we shape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tomorrow</a:t>
            </a:r>
            <a:endParaRPr lang="de-DE" sz="6600" b="1" i="0">
              <a:latin typeface="Bosch Office Sans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973B6AE-CBAA-5144-88AD-860E0901D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  <a:noFill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CE49CF4-CEEA-113E-B585-E535EF9E5B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66400" y="308310"/>
            <a:ext cx="1292352" cy="1897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C052F3-7AF8-3AEC-3DC1-8918C4B6EB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0B6A990-25D2-0D25-9362-1CC37227AB88}"/>
              </a:ext>
            </a:extLst>
          </p:cNvPr>
          <p:cNvSpPr/>
          <p:nvPr userDrawn="1"/>
        </p:nvSpPr>
        <p:spPr>
          <a:xfrm>
            <a:off x="4582303" y="4255050"/>
            <a:ext cx="155574" cy="155414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40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Key_Visual_3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CFC76C4-5205-A634-209A-A3026081465E}"/>
              </a:ext>
            </a:extLst>
          </p:cNvPr>
          <p:cNvSpPr/>
          <p:nvPr userDrawn="1"/>
        </p:nvSpPr>
        <p:spPr>
          <a:xfrm>
            <a:off x="4587875" y="4241962"/>
            <a:ext cx="155574" cy="1554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F6B1989-8AA3-1B8C-5754-9C3B41038307}"/>
              </a:ext>
            </a:extLst>
          </p:cNvPr>
          <p:cNvSpPr/>
          <p:nvPr userDrawn="1"/>
        </p:nvSpPr>
        <p:spPr>
          <a:xfrm>
            <a:off x="13742" y="0"/>
            <a:ext cx="10955883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BA2450-A270-5135-BB2D-BF0D077B0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9E569B7-D1AA-8CE0-A0E5-63F56E3DDF1B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>
                <a:latin typeface="Bosch Office Sans" pitchFamily="2" charset="0"/>
              </a:rPr>
              <a:t>Together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we shape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tomorrow</a:t>
            </a:r>
            <a:endParaRPr lang="de-DE" sz="6600" b="1" i="0">
              <a:latin typeface="Bosch Office Sans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973B6AE-CBAA-5144-88AD-860E0901D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  <a:noFill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CE49CF4-CEEA-113E-B585-E535EF9E5B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66400" y="308310"/>
            <a:ext cx="1292352" cy="1897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C052F3-7AF8-3AEC-3DC1-8918C4B6EB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B54CFDC-AA58-ADAA-F80B-92B065C65830}"/>
              </a:ext>
            </a:extLst>
          </p:cNvPr>
          <p:cNvSpPr/>
          <p:nvPr userDrawn="1"/>
        </p:nvSpPr>
        <p:spPr>
          <a:xfrm>
            <a:off x="4582303" y="4255050"/>
            <a:ext cx="155574" cy="155414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10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Key_Visual_4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6F6B1989-8AA3-1B8C-5754-9C3B41038307}"/>
              </a:ext>
            </a:extLst>
          </p:cNvPr>
          <p:cNvSpPr/>
          <p:nvPr userDrawn="1"/>
        </p:nvSpPr>
        <p:spPr>
          <a:xfrm>
            <a:off x="13742" y="0"/>
            <a:ext cx="10955883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CFC76C4-5205-A634-209A-A3026081465E}"/>
              </a:ext>
            </a:extLst>
          </p:cNvPr>
          <p:cNvSpPr/>
          <p:nvPr userDrawn="1"/>
        </p:nvSpPr>
        <p:spPr>
          <a:xfrm>
            <a:off x="4587875" y="4241962"/>
            <a:ext cx="155574" cy="1554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BA2450-A270-5135-BB2D-BF0D077B0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9E569B7-D1AA-8CE0-A0E5-63F56E3DDF1B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>
                <a:latin typeface="Bosch Office Sans" pitchFamily="2" charset="0"/>
              </a:rPr>
              <a:t>Together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we shape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tomorrow</a:t>
            </a:r>
            <a:endParaRPr lang="de-DE" sz="6600" b="1" i="0">
              <a:latin typeface="Bosch Office Sans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973B6AE-CBAA-5144-88AD-860E0901D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CE49CF4-CEEA-113E-B585-E535EF9E5B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66400" y="308310"/>
            <a:ext cx="1292352" cy="1897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C052F3-7AF8-3AEC-3DC1-8918C4B6EB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7D89998-9A2A-C400-37C3-718530926BD2}"/>
              </a:ext>
            </a:extLst>
          </p:cNvPr>
          <p:cNvSpPr/>
          <p:nvPr userDrawn="1"/>
        </p:nvSpPr>
        <p:spPr>
          <a:xfrm>
            <a:off x="4582303" y="4255050"/>
            <a:ext cx="155574" cy="155414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078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Key_Visual_5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6F6B1989-8AA3-1B8C-5754-9C3B41038307}"/>
              </a:ext>
            </a:extLst>
          </p:cNvPr>
          <p:cNvSpPr/>
          <p:nvPr userDrawn="1"/>
        </p:nvSpPr>
        <p:spPr>
          <a:xfrm>
            <a:off x="13742" y="0"/>
            <a:ext cx="10955883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CFC76C4-5205-A634-209A-A3026081465E}"/>
              </a:ext>
            </a:extLst>
          </p:cNvPr>
          <p:cNvSpPr/>
          <p:nvPr userDrawn="1"/>
        </p:nvSpPr>
        <p:spPr>
          <a:xfrm>
            <a:off x="4587875" y="4241962"/>
            <a:ext cx="155574" cy="1554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BA2450-A270-5135-BB2D-BF0D077B0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9E569B7-D1AA-8CE0-A0E5-63F56E3DDF1B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>
                <a:latin typeface="Bosch Office Sans" pitchFamily="2" charset="0"/>
              </a:rPr>
              <a:t>Together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we shape </a:t>
            </a:r>
            <a:br>
              <a:rPr lang="en-US" sz="6600" b="1" i="0">
                <a:latin typeface="Bosch Office Sans" pitchFamily="2" charset="0"/>
              </a:rPr>
            </a:br>
            <a:r>
              <a:rPr lang="en-US" sz="6600" b="1" i="0">
                <a:latin typeface="Bosch Office Sans" pitchFamily="2" charset="0"/>
              </a:rPr>
              <a:t>tomorrow</a:t>
            </a:r>
            <a:endParaRPr lang="de-DE" sz="6600" b="1" i="0">
              <a:latin typeface="Bosch Office Sans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973B6AE-CBAA-5144-88AD-860E0901D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  <a:noFill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CE49CF4-CEEA-113E-B585-E535EF9E5B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66400" y="308310"/>
            <a:ext cx="1292352" cy="1897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C052F3-7AF8-3AEC-3DC1-8918C4B6EB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3B1D299-8160-6166-77FC-F38569911BEF}"/>
              </a:ext>
            </a:extLst>
          </p:cNvPr>
          <p:cNvSpPr/>
          <p:nvPr userDrawn="1"/>
        </p:nvSpPr>
        <p:spPr>
          <a:xfrm>
            <a:off x="4582303" y="4255050"/>
            <a:ext cx="155574" cy="155414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193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644681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2126">
          <p15:clr>
            <a:srgbClr val="FBAE40"/>
          </p15:clr>
        </p15:guide>
        <p15:guide id="9" pos="2457">
          <p15:clr>
            <a:srgbClr val="FBAE40"/>
          </p15:clr>
        </p15:guide>
        <p15:guide id="10" pos="4453">
          <p15:clr>
            <a:srgbClr val="FBAE40"/>
          </p15:clr>
        </p15:guide>
        <p15:guide id="11" pos="4782">
          <p15:clr>
            <a:srgbClr val="FBAE40"/>
          </p15:clr>
        </p15:guide>
        <p15:guide id="12" orient="horz" pos="2113">
          <p15:clr>
            <a:srgbClr val="FBAE40"/>
          </p15:clr>
        </p15:guide>
        <p15:guide id="13" orient="horz" pos="219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894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  <p15:guide id="10" pos="1731">
          <p15:clr>
            <a:srgbClr val="FBAE40"/>
          </p15:clr>
        </p15:guide>
        <p15:guide id="11" pos="181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98">
          <p15:clr>
            <a:srgbClr val="FBAE40"/>
          </p15:clr>
        </p15:guide>
        <p15:guide id="15" pos="517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53578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hree_r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A5EEA-529A-B01D-17E2-FF04BBE09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2873" y="959932"/>
            <a:ext cx="4260919" cy="1268726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2800" b="1" kern="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Here is a maximum three-row lorem  headline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FEF18FE-E746-EC26-7173-7C2EF50D1D44}"/>
              </a:ext>
            </a:extLst>
          </p:cNvPr>
          <p:cNvSpPr txBox="1"/>
          <p:nvPr userDrawn="1"/>
        </p:nvSpPr>
        <p:spPr>
          <a:xfrm>
            <a:off x="932873" y="3925455"/>
            <a:ext cx="4551939" cy="119149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  <a:spcAft>
                <a:spcPts val="0"/>
              </a:spcAft>
            </a:pPr>
            <a:endParaRPr lang="de-DE" sz="1400" err="1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extplatzhalter 33">
            <a:extLst>
              <a:ext uri="{FF2B5EF4-FFF2-40B4-BE49-F238E27FC236}">
                <a16:creationId xmlns:a16="http://schemas.microsoft.com/office/drawing/2014/main" id="{A9DA3478-BCB1-DACC-89DD-A4D530F80F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2873" y="2663076"/>
            <a:ext cx="455193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AB2758C-CB7D-D5CC-32C8-D622E4015C4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528D0D9B-08CE-CA87-73C5-B304E8918C44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37" name="Bosch_footer_1">
            <a:extLst>
              <a:ext uri="{FF2B5EF4-FFF2-40B4-BE49-F238E27FC236}">
                <a16:creationId xmlns:a16="http://schemas.microsoft.com/office/drawing/2014/main" id="{754891A7-3EC9-584F-C1E8-74ADF3BE1485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38" name="Bosch_footer_2">
            <a:extLst>
              <a:ext uri="{FF2B5EF4-FFF2-40B4-BE49-F238E27FC236}">
                <a16:creationId xmlns:a16="http://schemas.microsoft.com/office/drawing/2014/main" id="{E4923C1D-307D-8C44-AF0D-35BE0709C18A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7404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Meet_the_Digit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0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7102264-8B69-8748-A30F-F070DDF8162A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267B3DE-16B4-B163-731D-CE55F0CE1D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Meet the Digitals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C022D4-EBF3-8125-DE3D-6EB449C3F1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21" name="Bosch_footer_2">
            <a:extLst>
              <a:ext uri="{FF2B5EF4-FFF2-40B4-BE49-F238E27FC236}">
                <a16:creationId xmlns:a16="http://schemas.microsoft.com/office/drawing/2014/main" id="{B804D34F-8CF8-0458-E04E-C50826BEE0E6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95803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0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7102264-8B69-8748-A30F-F070DDF8162A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267B3DE-16B4-B163-731D-CE55F0CE1D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What </a:t>
            </a:r>
            <a:br>
              <a:rPr lang="en-US" noProof="1"/>
            </a:br>
            <a:r>
              <a:rPr lang="en-US" noProof="1"/>
              <a:t>we do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C022D4-EBF3-8125-DE3D-6EB449C3F1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15982EBD-06FB-FF1A-29D0-C34C6DE8EBBF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20" name="Bosch_footer_1">
            <a:extLst>
              <a:ext uri="{FF2B5EF4-FFF2-40B4-BE49-F238E27FC236}">
                <a16:creationId xmlns:a16="http://schemas.microsoft.com/office/drawing/2014/main" id="{E6AF4165-A486-F1D7-9E62-14C7D8A0E592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1" name="Bosch_footer_2">
            <a:extLst>
              <a:ext uri="{FF2B5EF4-FFF2-40B4-BE49-F238E27FC236}">
                <a16:creationId xmlns:a16="http://schemas.microsoft.com/office/drawing/2014/main" id="{B804D34F-8CF8-0458-E04E-C50826BEE0E6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sp>
        <p:nvSpPr>
          <p:cNvPr id="2" name="Textplatzhalter 33">
            <a:extLst>
              <a:ext uri="{FF2B5EF4-FFF2-40B4-BE49-F238E27FC236}">
                <a16:creationId xmlns:a16="http://schemas.microsoft.com/office/drawing/2014/main" id="{A8477581-5D37-7C52-BB3D-38972D1087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0479" y="2594783"/>
            <a:ext cx="446470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344365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mage_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7E65EB-D473-0E67-A14D-65F4812CAEBC}"/>
              </a:ext>
            </a:extLst>
          </p:cNvPr>
          <p:cNvSpPr/>
          <p:nvPr userDrawn="1"/>
        </p:nvSpPr>
        <p:spPr>
          <a:xfrm>
            <a:off x="0" y="5536799"/>
            <a:ext cx="10969625" cy="5674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D9DAFDF-5FA3-8B9C-7D05-753AE31FEE31}"/>
              </a:ext>
            </a:extLst>
          </p:cNvPr>
          <p:cNvSpPr txBox="1">
            <a:spLocks/>
          </p:cNvSpPr>
          <p:nvPr userDrawn="1"/>
        </p:nvSpPr>
        <p:spPr>
          <a:xfrm>
            <a:off x="0" y="5611808"/>
            <a:ext cx="452546" cy="41021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endParaRPr lang="en-US" noProof="1">
              <a:solidFill>
                <a:schemeClr val="bg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14EED58-741C-577C-D59B-1879881678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62A1BD1-67F8-A134-0192-4A371C25F2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99268" y="1757468"/>
            <a:ext cx="2021863" cy="202186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18C2839-E011-4D75-7EB6-A380E5D4AD3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05201" y="277119"/>
            <a:ext cx="1292352" cy="189738"/>
          </a:xfrm>
          <a:prstGeom prst="rect">
            <a:avLst/>
          </a:prstGeom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C9EAD042-A755-F97E-E0CB-A67C8B068724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9" name="Bosch_footer_1">
            <a:extLst>
              <a:ext uri="{FF2B5EF4-FFF2-40B4-BE49-F238E27FC236}">
                <a16:creationId xmlns:a16="http://schemas.microsoft.com/office/drawing/2014/main" id="{4B3F2B66-524D-E450-0B6E-B92232191C29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1" name="Bosch_footer_2">
            <a:extLst>
              <a:ext uri="{FF2B5EF4-FFF2-40B4-BE49-F238E27FC236}">
                <a16:creationId xmlns:a16="http://schemas.microsoft.com/office/drawing/2014/main" id="{94C04E59-9518-1B34-B150-A6C0E22F92A1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2750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Headlin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9B24AF4-EA0C-2791-7DAD-35DD5F2F3740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BCC384-367B-225A-6DC1-CEDCFB0A5D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5" name="Textplatzhalter 33">
            <a:extLst>
              <a:ext uri="{FF2B5EF4-FFF2-40B4-BE49-F238E27FC236}">
                <a16:creationId xmlns:a16="http://schemas.microsoft.com/office/drawing/2014/main" id="{113F4978-7652-C2A1-5CE9-34407EED48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1473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6" name="Textplatzhalter 33">
            <a:extLst>
              <a:ext uri="{FF2B5EF4-FFF2-40B4-BE49-F238E27FC236}">
                <a16:creationId xmlns:a16="http://schemas.microsoft.com/office/drawing/2014/main" id="{B1AF8FDD-0C0F-4892-C829-FEF9140352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2075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19" name="Textplatzhalter 33">
            <a:extLst>
              <a:ext uri="{FF2B5EF4-FFF2-40B4-BE49-F238E27FC236}">
                <a16:creationId xmlns:a16="http://schemas.microsoft.com/office/drawing/2014/main" id="{3A94A7DC-7DF6-3830-5AF4-13A2A358C1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1296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erat,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2B78365-B533-37AB-C173-F1A25237745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24" name="Bosch_footer_1">
            <a:extLst>
              <a:ext uri="{FF2B5EF4-FFF2-40B4-BE49-F238E27FC236}">
                <a16:creationId xmlns:a16="http://schemas.microsoft.com/office/drawing/2014/main" id="{EFCE4F23-F3DB-0645-F09B-B3E689588DB0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Bosch Digital | 11.09.2023</a:t>
            </a:r>
          </a:p>
        </p:txBody>
      </p:sp>
      <p:sp>
        <p:nvSpPr>
          <p:cNvPr id="25" name="Bosch_footer_2">
            <a:extLst>
              <a:ext uri="{FF2B5EF4-FFF2-40B4-BE49-F238E27FC236}">
                <a16:creationId xmlns:a16="http://schemas.microsoft.com/office/drawing/2014/main" id="{2D66DCAC-0319-B290-F588-414CA2DDD3D7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325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Headline_mor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77B9A6E-2082-1827-CE14-56E87ACF7C43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9B24AF4-EA0C-2791-7DAD-35DD5F2F3740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9E2896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BCC384-367B-225A-6DC1-CEDCFB0A5D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0369F9B-EBFA-799C-4199-593F2C68B31D}"/>
              </a:ext>
            </a:extLst>
          </p:cNvPr>
          <p:cNvSpPr/>
          <p:nvPr userDrawn="1"/>
        </p:nvSpPr>
        <p:spPr>
          <a:xfrm>
            <a:off x="1069267" y="24337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278D19-64C4-FDCF-2DE1-7B486AD77607}"/>
              </a:ext>
            </a:extLst>
          </p:cNvPr>
          <p:cNvSpPr/>
          <p:nvPr userDrawn="1"/>
        </p:nvSpPr>
        <p:spPr>
          <a:xfrm>
            <a:off x="3287107" y="24337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DE5B58D-5E3E-F2C7-E117-6905AF2EE50A}"/>
              </a:ext>
            </a:extLst>
          </p:cNvPr>
          <p:cNvSpPr/>
          <p:nvPr userDrawn="1"/>
        </p:nvSpPr>
        <p:spPr>
          <a:xfrm>
            <a:off x="5504947" y="24337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9440740-6EBA-8539-E340-471C5A04F20D}"/>
              </a:ext>
            </a:extLst>
          </p:cNvPr>
          <p:cNvSpPr/>
          <p:nvPr userDrawn="1"/>
        </p:nvSpPr>
        <p:spPr>
          <a:xfrm>
            <a:off x="7722787" y="24337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2" name="Textplatzhalter 33">
            <a:extLst>
              <a:ext uri="{FF2B5EF4-FFF2-40B4-BE49-F238E27FC236}">
                <a16:creationId xmlns:a16="http://schemas.microsoft.com/office/drawing/2014/main" id="{349BA8FB-DDB0-FEFF-FC5F-136F1BAB56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259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33" name="Textplatzhalter 33">
            <a:extLst>
              <a:ext uri="{FF2B5EF4-FFF2-40B4-BE49-F238E27FC236}">
                <a16:creationId xmlns:a16="http://schemas.microsoft.com/office/drawing/2014/main" id="{47F7C68F-84BE-DF3E-84B8-F98711DEA6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043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0D9D52DA-7F18-9A4F-BFDF-E9CE121793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0827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35" name="Textplatzhalter 33">
            <a:extLst>
              <a:ext uri="{FF2B5EF4-FFF2-40B4-BE49-F238E27FC236}">
                <a16:creationId xmlns:a16="http://schemas.microsoft.com/office/drawing/2014/main" id="{C0AE8B41-9B6D-A1A3-47F2-F9D57DFB14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6119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3B24DA4-6752-01D8-748D-DD537673042F}"/>
              </a:ext>
            </a:extLst>
          </p:cNvPr>
          <p:cNvSpPr/>
          <p:nvPr userDrawn="1"/>
        </p:nvSpPr>
        <p:spPr>
          <a:xfrm>
            <a:off x="1069267" y="38434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3CB1F28-DACA-86B6-20D8-4056E4A65926}"/>
              </a:ext>
            </a:extLst>
          </p:cNvPr>
          <p:cNvSpPr/>
          <p:nvPr userDrawn="1"/>
        </p:nvSpPr>
        <p:spPr>
          <a:xfrm>
            <a:off x="3287107" y="38434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2BC7125-8C8D-44E7-82FA-025F0FD77AD3}"/>
              </a:ext>
            </a:extLst>
          </p:cNvPr>
          <p:cNvSpPr/>
          <p:nvPr userDrawn="1"/>
        </p:nvSpPr>
        <p:spPr>
          <a:xfrm>
            <a:off x="5504947" y="38434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49D9552-2A65-B818-C913-22AC81ABE623}"/>
              </a:ext>
            </a:extLst>
          </p:cNvPr>
          <p:cNvSpPr/>
          <p:nvPr userDrawn="1"/>
        </p:nvSpPr>
        <p:spPr>
          <a:xfrm>
            <a:off x="7722787" y="38434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0" name="Textplatzhalter 33">
            <a:extLst>
              <a:ext uri="{FF2B5EF4-FFF2-40B4-BE49-F238E27FC236}">
                <a16:creationId xmlns:a16="http://schemas.microsoft.com/office/drawing/2014/main" id="{0E257B15-4137-633E-D9BF-82E677E76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259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41" name="Textplatzhalter 33">
            <a:extLst>
              <a:ext uri="{FF2B5EF4-FFF2-40B4-BE49-F238E27FC236}">
                <a16:creationId xmlns:a16="http://schemas.microsoft.com/office/drawing/2014/main" id="{57865173-C6D9-3F8B-1C02-21D9D0F8A6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9043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42" name="Textplatzhalter 33">
            <a:extLst>
              <a:ext uri="{FF2B5EF4-FFF2-40B4-BE49-F238E27FC236}">
                <a16:creationId xmlns:a16="http://schemas.microsoft.com/office/drawing/2014/main" id="{22862433-9FC1-779C-0063-1C72B86D64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827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43" name="Textplatzhalter 33">
            <a:extLst>
              <a:ext uri="{FF2B5EF4-FFF2-40B4-BE49-F238E27FC236}">
                <a16:creationId xmlns:a16="http://schemas.microsoft.com/office/drawing/2014/main" id="{1E97C85E-CE89-4941-D553-0D99D70681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6119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endParaRPr lang="de-DE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5A0016B-8E3A-B5F5-40E8-C0A308383814}"/>
              </a:ext>
            </a:extLst>
          </p:cNvPr>
          <p:cNvSpPr txBox="1">
            <a:spLocks/>
          </p:cNvSpPr>
          <p:nvPr userDrawn="1"/>
        </p:nvSpPr>
        <p:spPr>
          <a:xfrm>
            <a:off x="370800" y="5705982"/>
            <a:ext cx="547200" cy="41021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endParaRPr lang="en-US" sz="1100" noProof="1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AEA9230-3CF0-1B5D-F1B1-63534251C8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24882476-66CD-148A-FC19-DD920C0317B1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20" name="Bosch_footer_1">
            <a:extLst>
              <a:ext uri="{FF2B5EF4-FFF2-40B4-BE49-F238E27FC236}">
                <a16:creationId xmlns:a16="http://schemas.microsoft.com/office/drawing/2014/main" id="{93E1BDD6-5EAD-2935-0E65-1D98F6030E26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1" name="Bosch_footer_2">
            <a:extLst>
              <a:ext uri="{FF2B5EF4-FFF2-40B4-BE49-F238E27FC236}">
                <a16:creationId xmlns:a16="http://schemas.microsoft.com/office/drawing/2014/main" id="{BCD3FA46-2E96-997D-A24C-36251B9AB43A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4297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wmf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Slides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Bosch Digital | 13.09.2023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8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  <p:sldLayoutId id="2147483789" r:id="rId34"/>
    <p:sldLayoutId id="2147483790" r:id="rId35"/>
    <p:sldLayoutId id="2147483791" r:id="rId36"/>
    <p:sldLayoutId id="2147483792" r:id="rId37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microsoft.com/office/2018/10/relationships/comments" Target="../comments/modernComment_7FFFEF53_67E57A7D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5378355-DA74-99CD-CA60-789B79CF0A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Now it`s time to pitch!</a:t>
            </a:r>
          </a:p>
        </p:txBody>
      </p:sp>
    </p:spTree>
    <p:extLst>
      <p:ext uri="{BB962C8B-B14F-4D97-AF65-F5344CB8AC3E}">
        <p14:creationId xmlns:p14="http://schemas.microsoft.com/office/powerpoint/2010/main" val="35430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CA496C-4BC4-E2F4-4849-C5B423B6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296" y="877066"/>
            <a:ext cx="8568267" cy="650176"/>
          </a:xfrm>
        </p:spPr>
        <p:txBody>
          <a:bodyPr/>
          <a:lstStyle/>
          <a:p>
            <a:r>
              <a:rPr lang="en-US"/>
              <a:t>Pitch preparations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F752B6-EAA4-5BD0-C782-55C5924699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31473" y="2530722"/>
            <a:ext cx="2706254" cy="2206377"/>
          </a:xfrm>
        </p:spPr>
        <p:txBody>
          <a:bodyPr/>
          <a:lstStyle/>
          <a:p>
            <a:r>
              <a:rPr lang="en-US"/>
              <a:t>You have </a:t>
            </a:r>
            <a:r>
              <a:rPr lang="en-US" b="1"/>
              <a:t>exactly 3 minutes </a:t>
            </a:r>
            <a:r>
              <a:rPr lang="en-US"/>
              <a:t>to present your solution – and yes, we will clock and stop your presentation if it exceeds the </a:t>
            </a:r>
            <a:br>
              <a:rPr lang="en-US"/>
            </a:br>
            <a:r>
              <a:rPr lang="en-US"/>
              <a:t>3-minute limit. This way every group has a fair chance to present their solution.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376387-AD55-1C97-A636-6DAB427F4F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2075" y="2530722"/>
            <a:ext cx="2706254" cy="2517527"/>
          </a:xfrm>
        </p:spPr>
        <p:txBody>
          <a:bodyPr/>
          <a:lstStyle/>
          <a:p>
            <a:r>
              <a:rPr lang="en-US"/>
              <a:t>Prepare </a:t>
            </a:r>
            <a:r>
              <a:rPr lang="en-US" b="1"/>
              <a:t>one slide or one video </a:t>
            </a:r>
            <a:r>
              <a:rPr lang="en-US"/>
              <a:t>and please </a:t>
            </a:r>
            <a:r>
              <a:rPr lang="en-US" b="1"/>
              <a:t>use the templates </a:t>
            </a:r>
            <a:r>
              <a:rPr lang="en-US"/>
              <a:t>we prepared for </a:t>
            </a:r>
            <a:r>
              <a:rPr lang="en-US">
                <a:hlinkClick r:id="rId2" action="ppaction://hlinksldjump"/>
              </a:rPr>
              <a:t>you.</a:t>
            </a:r>
            <a:endParaRPr lang="en-US"/>
          </a:p>
          <a:p>
            <a:r>
              <a:rPr lang="en-US"/>
              <a:t>Feel free to adjust the template.  </a:t>
            </a:r>
            <a:r>
              <a:rPr lang="en-US" b="1"/>
              <a:t>Be creative, work with pictures and videos instead of text.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5A5726-0D5A-F1B6-516E-931999A35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1296" y="2530723"/>
            <a:ext cx="2706254" cy="2206376"/>
          </a:xfrm>
        </p:spPr>
        <p:txBody>
          <a:bodyPr/>
          <a:lstStyle/>
          <a:p>
            <a:r>
              <a:rPr lang="en-US"/>
              <a:t>Please </a:t>
            </a:r>
            <a:r>
              <a:rPr lang="en-US" b="1"/>
              <a:t>select one of your team </a:t>
            </a:r>
            <a:r>
              <a:rPr lang="en-US"/>
              <a:t>to present the results on stage.</a:t>
            </a:r>
          </a:p>
          <a:p>
            <a:r>
              <a:rPr lang="en-US"/>
              <a:t>Of course, the rest of the team can join you on stage.</a:t>
            </a:r>
          </a:p>
          <a:p>
            <a:r>
              <a:rPr lang="en-US"/>
              <a:t>If you are </a:t>
            </a:r>
            <a:r>
              <a:rPr lang="en-US" b="1"/>
              <a:t>using a video </a:t>
            </a:r>
            <a:r>
              <a:rPr lang="en-US"/>
              <a:t>instead of a slide, </a:t>
            </a:r>
            <a:r>
              <a:rPr lang="en-US" b="1"/>
              <a:t>one of you should also be on the stage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0637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4B88206-F078-E6BA-60F1-EAC94B154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Pimp your pitch!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87C3091-55A5-C5E6-E150-3882443B2A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Present your hack solution in an understandable and appealing way! Captivate your audience with an inspiring story, clear visualization, and a dynamic suspense curve.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7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164EED-04D8-6CFF-2C63-1B4FEA8B9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041525"/>
            <a:ext cx="4864085" cy="32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5CD2C5-6252-0B43-7CB2-DAF4B339B3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to pitch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D7F46A-92B6-4B59-7C1A-6933864ADA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2042" y="3544887"/>
            <a:ext cx="3674896" cy="1711562"/>
          </a:xfrm>
        </p:spPr>
        <p:txBody>
          <a:bodyPr/>
          <a:lstStyle/>
          <a:p>
            <a:r>
              <a:rPr lang="en-US" sz="1200" b="1"/>
              <a:t>Step 2: Extract your key message</a:t>
            </a:r>
            <a:endParaRPr lang="en-US" sz="12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/>
              <a:t>As a team we solve …(problem)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/>
              <a:t>For the target group … (user)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/>
              <a:t>By …. (solution)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/>
              <a:t>And thereby provide … (value)</a:t>
            </a:r>
          </a:p>
          <a:p>
            <a:endParaRPr lang="en-US" sz="120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A99055-9D8B-219A-6F97-50D2BFE16C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2042" y="2041525"/>
            <a:ext cx="3986287" cy="1503362"/>
          </a:xfrm>
        </p:spPr>
        <p:txBody>
          <a:bodyPr/>
          <a:lstStyle/>
          <a:p>
            <a:r>
              <a:rPr lang="en-US" sz="1200" b="1"/>
              <a:t>Step 1: Explain it to a kid</a:t>
            </a:r>
          </a:p>
          <a:p>
            <a:r>
              <a:rPr lang="en-US" sz="1200"/>
              <a:t>Image Carla, she is 5 years old and loves tech. Explain to Carla the context and problem, your solution and its impact in simple words.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7278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8E86770-3FCC-8722-349A-AAE9E58A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36" y="2112334"/>
            <a:ext cx="4401879" cy="29571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5CD2C5-6252-0B43-7CB2-DAF4B339B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173" y="907076"/>
            <a:ext cx="8568267" cy="650176"/>
          </a:xfrm>
        </p:spPr>
        <p:txBody>
          <a:bodyPr/>
          <a:lstStyle/>
          <a:p>
            <a:r>
              <a:rPr lang="en-US"/>
              <a:t>How to pitch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A99055-9D8B-219A-6F97-50D2BFE16C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1296" y="2112335"/>
            <a:ext cx="4898639" cy="2957193"/>
          </a:xfrm>
        </p:spPr>
        <p:txBody>
          <a:bodyPr/>
          <a:lstStyle/>
          <a:p>
            <a:r>
              <a:rPr lang="en-US" sz="1200" b="1">
                <a:latin typeface="+mj-lt"/>
              </a:rPr>
              <a:t>Step 3: Create your pitch path</a:t>
            </a:r>
          </a:p>
          <a:p>
            <a:r>
              <a:rPr lang="en-US" sz="1200" b="1">
                <a:latin typeface="+mj-lt"/>
              </a:rPr>
              <a:t>Here are some ideas to easily come up with a catchy storyline: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latin typeface="+mj-lt"/>
              </a:rPr>
              <a:t>Think of an </a:t>
            </a:r>
            <a:r>
              <a:rPr lang="en-US" sz="1200" b="1">
                <a:latin typeface="+mj-lt"/>
              </a:rPr>
              <a:t>emotional opener </a:t>
            </a:r>
            <a:r>
              <a:rPr lang="en-US" sz="1200">
                <a:latin typeface="+mj-lt"/>
              </a:rPr>
              <a:t>for your pitch.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b="0" i="0">
                <a:effectLst/>
                <a:latin typeface="+mj-lt"/>
              </a:rPr>
              <a:t>Explain to the audience why your </a:t>
            </a:r>
            <a:r>
              <a:rPr lang="en-US" sz="1200" b="1" i="0">
                <a:effectLst/>
                <a:latin typeface="+mj-lt"/>
              </a:rPr>
              <a:t>problem </a:t>
            </a:r>
            <a:r>
              <a:rPr lang="en-US" sz="1200" b="0" i="0">
                <a:effectLst/>
                <a:latin typeface="+mj-lt"/>
              </a:rPr>
              <a:t>is serious – maybe even present some 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latin typeface="+mj-lt"/>
              </a:rPr>
              <a:t>How can your </a:t>
            </a:r>
            <a:r>
              <a:rPr lang="en-US" sz="1200" b="1">
                <a:latin typeface="+mj-lt"/>
              </a:rPr>
              <a:t>solution</a:t>
            </a:r>
            <a:r>
              <a:rPr lang="en-US" sz="1200">
                <a:latin typeface="+mj-lt"/>
              </a:rPr>
              <a:t> solve the problem?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b="0" i="0">
                <a:effectLst/>
                <a:latin typeface="+mj-lt"/>
              </a:rPr>
              <a:t>Show how it's done – </a:t>
            </a:r>
            <a:r>
              <a:rPr lang="en-US" sz="1200" b="1" i="0">
                <a:effectLst/>
                <a:latin typeface="+mj-lt"/>
              </a:rPr>
              <a:t>how does your solution work</a:t>
            </a:r>
            <a:r>
              <a:rPr lang="en-US" sz="1200" b="0" i="0">
                <a:effectLst/>
                <a:latin typeface="+mj-lt"/>
              </a:rPr>
              <a:t>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>
                <a:latin typeface="+mj-lt"/>
              </a:rPr>
              <a:t>Bring it home: </a:t>
            </a:r>
            <a:r>
              <a:rPr lang="en-US" sz="1200" b="1">
                <a:latin typeface="+mj-lt"/>
              </a:rPr>
              <a:t>Conclude</a:t>
            </a:r>
            <a:r>
              <a:rPr lang="en-US" sz="1200">
                <a:latin typeface="+mj-lt"/>
              </a:rPr>
              <a:t> your presentation, maybe with a reference to your opening statement. </a:t>
            </a:r>
          </a:p>
          <a:p>
            <a:endParaRPr lang="en-US" sz="1200" b="1">
              <a:latin typeface="+mj-lt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700AF6A-4BF0-914E-2125-AEDA9F77A2D1}"/>
              </a:ext>
            </a:extLst>
          </p:cNvPr>
          <p:cNvGrpSpPr/>
          <p:nvPr/>
        </p:nvGrpSpPr>
        <p:grpSpPr>
          <a:xfrm>
            <a:off x="6760831" y="2140688"/>
            <a:ext cx="1783559" cy="736775"/>
            <a:chOff x="6803361" y="2140689"/>
            <a:chExt cx="1723950" cy="736774"/>
          </a:xfrm>
        </p:grpSpPr>
        <p:sp>
          <p:nvSpPr>
            <p:cNvPr id="7" name="Sprechblase: oval 6">
              <a:extLst>
                <a:ext uri="{FF2B5EF4-FFF2-40B4-BE49-F238E27FC236}">
                  <a16:creationId xmlns:a16="http://schemas.microsoft.com/office/drawing/2014/main" id="{F9849A8C-7CA5-8A7F-E013-2FF7C42E7B8A}"/>
                </a:ext>
              </a:extLst>
            </p:cNvPr>
            <p:cNvSpPr/>
            <p:nvPr/>
          </p:nvSpPr>
          <p:spPr>
            <a:xfrm>
              <a:off x="6803361" y="2140689"/>
              <a:ext cx="1723950" cy="736774"/>
            </a:xfrm>
            <a:prstGeom prst="wedgeEllipseCallout">
              <a:avLst>
                <a:gd name="adj1" fmla="val -54765"/>
                <a:gd name="adj2" fmla="val 126522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i="0" u="none" strike="noStrike" kern="0" normalizeH="0" baseline="0" noProof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2F2F2"/>
                </a:highlight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5AB626D6-5198-5719-E117-8A2A5500D97C}"/>
                </a:ext>
              </a:extLst>
            </p:cNvPr>
            <p:cNvSpPr txBox="1"/>
            <p:nvPr/>
          </p:nvSpPr>
          <p:spPr>
            <a:xfrm>
              <a:off x="7069474" y="2295413"/>
              <a:ext cx="1256935" cy="427325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algn="l" fontAlgn="auto">
                <a:spcAft>
                  <a:spcPts val="0"/>
                </a:spcAft>
              </a:pPr>
              <a:r>
                <a:rPr lang="de-DE" sz="1100" b="1" err="1">
                  <a:effectLst/>
                  <a:latin typeface="+mn-lt"/>
                </a:rPr>
                <a:t>Why</a:t>
              </a:r>
              <a:r>
                <a:rPr lang="de-DE" sz="1100" b="1">
                  <a:effectLst/>
                  <a:latin typeface="+mn-lt"/>
                </a:rPr>
                <a:t> do </a:t>
              </a:r>
              <a:r>
                <a:rPr lang="de-DE" sz="1100" b="1" err="1">
                  <a:effectLst/>
                  <a:latin typeface="+mn-lt"/>
                </a:rPr>
                <a:t>we</a:t>
              </a:r>
              <a:r>
                <a:rPr lang="de-DE" sz="1100" b="1">
                  <a:effectLst/>
                  <a:latin typeface="+mn-lt"/>
                </a:rPr>
                <a:t> </a:t>
              </a:r>
              <a:r>
                <a:rPr lang="de-DE" sz="1100" b="1" err="1">
                  <a:effectLst/>
                  <a:latin typeface="+mn-lt"/>
                </a:rPr>
                <a:t>need</a:t>
              </a:r>
              <a:r>
                <a:rPr lang="de-DE" sz="1100" b="1">
                  <a:effectLst/>
                  <a:latin typeface="+mn-lt"/>
                </a:rPr>
                <a:t> </a:t>
              </a:r>
              <a:r>
                <a:rPr lang="de-DE" sz="1100" b="1" err="1">
                  <a:effectLst/>
                  <a:latin typeface="+mn-lt"/>
                </a:rPr>
                <a:t>your</a:t>
              </a:r>
              <a:r>
                <a:rPr lang="de-DE" sz="1100" b="1">
                  <a:effectLst/>
                  <a:latin typeface="+mn-lt"/>
                </a:rPr>
                <a:t> </a:t>
              </a:r>
              <a:r>
                <a:rPr lang="de-DE" sz="1100" b="1" err="1">
                  <a:effectLst/>
                  <a:latin typeface="+mn-lt"/>
                </a:rPr>
                <a:t>solution</a:t>
              </a:r>
              <a:r>
                <a:rPr lang="de-DE" sz="1100" b="1">
                  <a:latin typeface="+mn-lt"/>
                </a:rPr>
                <a:t>?</a:t>
              </a:r>
              <a:endParaRPr lang="de-DE" sz="1100" b="1"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0923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3CA496C-4BC4-E2F4-4849-C5B423B651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Team XYZ | Solution Name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D07F334-EAB3-A494-D583-698658B539D4}"/>
              </a:ext>
            </a:extLst>
          </p:cNvPr>
          <p:cNvSpPr/>
          <p:nvPr/>
        </p:nvSpPr>
        <p:spPr>
          <a:xfrm>
            <a:off x="8255000" y="2715"/>
            <a:ext cx="2714625" cy="1287101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Option A: Be creative, </a:t>
            </a: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use a video instead of text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0B649AD-01D0-ECB2-7AEA-52C692330D1E}"/>
              </a:ext>
            </a:extLst>
          </p:cNvPr>
          <p:cNvSpPr/>
          <p:nvPr/>
        </p:nvSpPr>
        <p:spPr>
          <a:xfrm>
            <a:off x="704589" y="1848432"/>
            <a:ext cx="8013283" cy="3691234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9874EE70-830C-CBAA-D18D-FE44FE9D3BE4}"/>
              </a:ext>
            </a:extLst>
          </p:cNvPr>
          <p:cNvSpPr txBox="1">
            <a:spLocks/>
          </p:cNvSpPr>
          <p:nvPr/>
        </p:nvSpPr>
        <p:spPr>
          <a:xfrm>
            <a:off x="3534597" y="3467393"/>
            <a:ext cx="2333543" cy="3056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1">
                <a:latin typeface="+mj-lt"/>
              </a:rPr>
              <a:t>Please insert your video here.</a:t>
            </a:r>
          </a:p>
        </p:txBody>
      </p:sp>
    </p:spTree>
    <p:extLst>
      <p:ext uri="{BB962C8B-B14F-4D97-AF65-F5344CB8AC3E}">
        <p14:creationId xmlns:p14="http://schemas.microsoft.com/office/powerpoint/2010/main" val="414866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033C13EE-4D0D-CC2E-A206-279B4382040C}"/>
              </a:ext>
            </a:extLst>
          </p:cNvPr>
          <p:cNvSpPr/>
          <p:nvPr/>
        </p:nvSpPr>
        <p:spPr>
          <a:xfrm>
            <a:off x="4393098" y="2475789"/>
            <a:ext cx="2826021" cy="296266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6" name="Textplatzhalter 5">
            <a:extLst>
              <a:ext uri="{FF2B5EF4-FFF2-40B4-BE49-F238E27FC236}">
                <a16:creationId xmlns:a16="http://schemas.microsoft.com/office/drawing/2014/main" id="{EF4783CC-7584-A596-92AF-90D80ECC648A}"/>
              </a:ext>
            </a:extLst>
          </p:cNvPr>
          <p:cNvSpPr txBox="1">
            <a:spLocks/>
          </p:cNvSpPr>
          <p:nvPr/>
        </p:nvSpPr>
        <p:spPr>
          <a:xfrm>
            <a:off x="4512282" y="3039515"/>
            <a:ext cx="2536731" cy="22894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Add your text here. 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8EB8097-D49C-D65B-AE09-277023404623}"/>
              </a:ext>
            </a:extLst>
          </p:cNvPr>
          <p:cNvSpPr/>
          <p:nvPr/>
        </p:nvSpPr>
        <p:spPr>
          <a:xfrm>
            <a:off x="7833798" y="2475789"/>
            <a:ext cx="2826021" cy="296266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8" name="Textplatzhalter 5">
            <a:extLst>
              <a:ext uri="{FF2B5EF4-FFF2-40B4-BE49-F238E27FC236}">
                <a16:creationId xmlns:a16="http://schemas.microsoft.com/office/drawing/2014/main" id="{724867E2-B2B9-4972-225A-439F16EE3115}"/>
              </a:ext>
            </a:extLst>
          </p:cNvPr>
          <p:cNvSpPr txBox="1">
            <a:spLocks/>
          </p:cNvSpPr>
          <p:nvPr/>
        </p:nvSpPr>
        <p:spPr>
          <a:xfrm>
            <a:off x="7952982" y="3029218"/>
            <a:ext cx="2536731" cy="22894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Add your text here. 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3CA496C-4BC4-E2F4-4849-C5B423B651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Team XYZ | Solution Name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BAA8E0-49CD-6345-50D4-202433E38B7E}"/>
              </a:ext>
            </a:extLst>
          </p:cNvPr>
          <p:cNvSpPr/>
          <p:nvPr/>
        </p:nvSpPr>
        <p:spPr>
          <a:xfrm>
            <a:off x="693438" y="2485302"/>
            <a:ext cx="2826021" cy="296266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EFC3D84-C3BD-F4FA-6D8D-399EE0D7B597}"/>
              </a:ext>
            </a:extLst>
          </p:cNvPr>
          <p:cNvSpPr/>
          <p:nvPr/>
        </p:nvSpPr>
        <p:spPr>
          <a:xfrm>
            <a:off x="2295459" y="2488552"/>
            <a:ext cx="1224000" cy="429754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482216A4-B905-1FB0-4521-C8DD4C0A0DF5}"/>
              </a:ext>
            </a:extLst>
          </p:cNvPr>
          <p:cNvSpPr txBox="1">
            <a:spLocks/>
          </p:cNvSpPr>
          <p:nvPr/>
        </p:nvSpPr>
        <p:spPr>
          <a:xfrm>
            <a:off x="812622" y="3049028"/>
            <a:ext cx="2536731" cy="22894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b="1">
                <a:latin typeface="+mj-lt"/>
                <a:cs typeface="Arial" panose="020B0604020202020204" pitchFamily="34" charset="0"/>
              </a:rPr>
              <a:t>Add your text here. </a:t>
            </a:r>
            <a:endParaRPr lang="en-US" sz="1200">
              <a:latin typeface="+mj-lt"/>
              <a:cs typeface="Arial" panose="020B0604020202020204" pitchFamily="34" charset="0"/>
            </a:endParaRPr>
          </a:p>
          <a:p>
            <a:pPr marL="171450" indent="-171450" fontAlgn="auto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200" b="1"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D415B6D-C0AB-8686-CF8B-0DA3A9F198BD}"/>
              </a:ext>
            </a:extLst>
          </p:cNvPr>
          <p:cNvSpPr/>
          <p:nvPr/>
        </p:nvSpPr>
        <p:spPr>
          <a:xfrm>
            <a:off x="5995119" y="2485302"/>
            <a:ext cx="1224000" cy="43718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3" name="Textplatzhalter 5">
            <a:extLst>
              <a:ext uri="{FF2B5EF4-FFF2-40B4-BE49-F238E27FC236}">
                <a16:creationId xmlns:a16="http://schemas.microsoft.com/office/drawing/2014/main" id="{AF2DD552-CF9C-99D7-1F58-3017DE03AA82}"/>
              </a:ext>
            </a:extLst>
          </p:cNvPr>
          <p:cNvSpPr txBox="1">
            <a:spLocks/>
          </p:cNvSpPr>
          <p:nvPr/>
        </p:nvSpPr>
        <p:spPr>
          <a:xfrm>
            <a:off x="6098168" y="2614660"/>
            <a:ext cx="1043396" cy="1784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1200" b="1">
                <a:solidFill>
                  <a:schemeClr val="bg1"/>
                </a:solidFill>
                <a:latin typeface="+mj-lt"/>
              </a:rPr>
              <a:t>Our solution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1C14D7C-6CCD-3AE2-A978-9EBF5B21BDCE}"/>
              </a:ext>
            </a:extLst>
          </p:cNvPr>
          <p:cNvSpPr/>
          <p:nvPr/>
        </p:nvSpPr>
        <p:spPr>
          <a:xfrm>
            <a:off x="9438371" y="2482043"/>
            <a:ext cx="1224000" cy="440444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A1426243-DC68-8ECD-E59F-3BEB52A49E95}"/>
              </a:ext>
            </a:extLst>
          </p:cNvPr>
          <p:cNvSpPr txBox="1">
            <a:spLocks/>
          </p:cNvSpPr>
          <p:nvPr/>
        </p:nvSpPr>
        <p:spPr>
          <a:xfrm>
            <a:off x="9553648" y="2583213"/>
            <a:ext cx="990914" cy="238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1200" b="1">
                <a:solidFill>
                  <a:schemeClr val="bg1"/>
                </a:solidFill>
                <a:latin typeface="+mj-lt"/>
              </a:rPr>
              <a:t>How it works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D07F334-EAB3-A494-D583-698658B539D4}"/>
              </a:ext>
            </a:extLst>
          </p:cNvPr>
          <p:cNvSpPr/>
          <p:nvPr/>
        </p:nvSpPr>
        <p:spPr>
          <a:xfrm>
            <a:off x="8255000" y="2715"/>
            <a:ext cx="2714625" cy="1287101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Option B: Be creative – toss out the text for graphics or pictures </a:t>
            </a:r>
            <a:r>
              <a:rPr lang="en-US" sz="1600" kern="0">
                <a:solidFill>
                  <a:schemeClr val="bg1"/>
                </a:solidFill>
                <a:latin typeface="Bosch Office Sans"/>
              </a:rPr>
              <a:t> and state your answers verbally.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5A5726-0D5A-F1B6-516E-931999A35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9349" y="2512411"/>
            <a:ext cx="800658" cy="5013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1">
                <a:solidFill>
                  <a:schemeClr val="bg1"/>
                </a:solidFill>
                <a:latin typeface="+mj-lt"/>
              </a:rPr>
              <a:t>Problem statement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060947F-984F-6103-C9B6-C7469088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9809" y="1665132"/>
            <a:ext cx="703366" cy="70336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55EF045-A6EF-5787-9E2F-567FDD651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5090" y="1728329"/>
            <a:ext cx="576972" cy="57697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C31EC3-C21E-B91E-4956-84B291745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0658" y="1616486"/>
            <a:ext cx="800658" cy="8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092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eng"/>
  <p:tag name="SAXCONVERSION" val="2"/>
</p:tagLst>
</file>

<file path=ppt/theme/theme1.xml><?xml version="1.0" encoding="utf-8"?>
<a:theme xmlns:a="http://schemas.openxmlformats.org/drawingml/2006/main" name="1_Bosch 2022">
  <a:themeElements>
    <a:clrScheme name="Bosch_Digital 1">
      <a:dk1>
        <a:srgbClr val="101112"/>
      </a:dk1>
      <a:lt1>
        <a:srgbClr val="FFFFFF"/>
      </a:lt1>
      <a:dk2>
        <a:srgbClr val="383B3E"/>
      </a:dk2>
      <a:lt2>
        <a:srgbClr val="DFE2E5"/>
      </a:lt2>
      <a:accent1>
        <a:srgbClr val="007BC0"/>
      </a:accent1>
      <a:accent2>
        <a:srgbClr val="9E2896"/>
      </a:accent2>
      <a:accent3>
        <a:srgbClr val="18837E"/>
      </a:accent3>
      <a:accent4>
        <a:srgbClr val="B8D6FF"/>
      </a:accent4>
      <a:accent5>
        <a:srgbClr val="00619A"/>
      </a:accent5>
      <a:accent6>
        <a:srgbClr val="E551DA"/>
      </a:accent6>
      <a:hlink>
        <a:srgbClr val="00A3FD"/>
      </a:hlink>
      <a:folHlink>
        <a:srgbClr val="C1C7CC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/>
      <a:bodyPr>
        <a:noAutofit/>
      </a:bodyPr>
      <a:lstStyle>
        <a:defPPr algn="l" fontAlgn="auto">
          <a:lnSpc>
            <a:spcPct val="150000"/>
          </a:lnSpc>
          <a:spcAft>
            <a:spcPts val="0"/>
          </a:spcAft>
          <a:defRPr sz="1400" dirty="0" err="1">
            <a:solidFill>
              <a:schemeClr val="bg1"/>
            </a:solidFill>
            <a:effectLst/>
            <a:latin typeface="+mn-lt"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BD/PLM6</OrgInhalt>
      <Wert>BD/PLM6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Bosch (China) Investment Ltd. 2023. All rights reserved, also regarding any disposal, exploitation, reproduction, editing, distribution, as well as in the event of applications for industrial property rights.</OrgInhalt>
      <Wert>© Bosch (China) Investment Ltd. 2023.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2023-04-07</OrgInhalt>
      <Wert>2023-04-07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8FF8C14D0F642974FCE20EEABC27F" ma:contentTypeVersion="12" ma:contentTypeDescription="Create a new document." ma:contentTypeScope="" ma:versionID="8f5957b056e2c35ce8506e5a98b80765">
  <xsd:schema xmlns:xsd="http://www.w3.org/2001/XMLSchema" xmlns:xs="http://www.w3.org/2001/XMLSchema" xmlns:p="http://schemas.microsoft.com/office/2006/metadata/properties" xmlns:ns2="5107ea99-7909-43f2-83ef-94587def1db6" xmlns:ns3="cf212a3d-a077-46b2-a2cc-fdb86735dd6a" targetNamespace="http://schemas.microsoft.com/office/2006/metadata/properties" ma:root="true" ma:fieldsID="d477051a4c5e39b946d2cbdf1e1f0bd4" ns2:_="" ns3:_="">
    <xsd:import namespace="5107ea99-7909-43f2-83ef-94587def1db6"/>
    <xsd:import namespace="cf212a3d-a077-46b2-a2cc-fdb86735dd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07ea99-7909-43f2-83ef-94587def1d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e50c28b-242c-4b51-be91-908d42243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212a3d-a077-46b2-a2cc-fdb86735dd6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107ea99-7909-43f2-83ef-94587def1db6">
      <Terms xmlns="http://schemas.microsoft.com/office/infopath/2007/PartnerControls"/>
    </lcf76f155ced4ddcb4097134ff3c332f>
  </documentManagement>
</p:properties>
</file>

<file path=customXml/item5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304CF217-3C90-4AA0-B541-CE45F9BD305E}">
  <ds:schemaRefs/>
</ds:datastoreItem>
</file>

<file path=customXml/itemProps2.xml><?xml version="1.0" encoding="utf-8"?>
<ds:datastoreItem xmlns:ds="http://schemas.openxmlformats.org/officeDocument/2006/customXml" ds:itemID="{1DF4C0CB-191A-4DDC-B31F-538D9E113CF3}">
  <ds:schemaRefs>
    <ds:schemaRef ds:uri="5107ea99-7909-43f2-83ef-94587def1db6"/>
    <ds:schemaRef ds:uri="cf212a3d-a077-46b2-a2cc-fdb86735dd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0E93FB-2DF6-4D48-89C1-B416ED6FB1B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83D3EAD-F756-4AAE-A73A-19EF5AA151B9}">
  <ds:schemaRefs>
    <ds:schemaRef ds:uri="5107ea99-7909-43f2-83ef-94587def1db6"/>
    <ds:schemaRef ds:uri="cf212a3d-a077-46b2-a2cc-fdb86735dd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0</TotalTime>
  <Application>Microsoft Office PowerPoint</Application>
  <PresentationFormat>Custom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1_Bosch 2022</vt:lpstr>
      <vt:lpstr>PowerPoint Presentation</vt:lpstr>
      <vt:lpstr>Pitch preparations</vt:lpstr>
      <vt:lpstr>Pimp your pitch!</vt:lpstr>
      <vt:lpstr>How to pitch</vt:lpstr>
      <vt:lpstr>How to pitch</vt:lpstr>
      <vt:lpstr>Team XYZ | Solution Name</vt:lpstr>
      <vt:lpstr>Team XYZ | Solution Name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LUO Wayne (BD/PLM6)</dc:creator>
  <cp:revision>1</cp:revision>
  <dcterms:created xsi:type="dcterms:W3CDTF">2023-04-07T06:30:36Z</dcterms:created>
  <dcterms:modified xsi:type="dcterms:W3CDTF">2023-09-07T08:29:21Z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0x0101004658FF8C14D0F642974FCE20EEABC27F</vt:lpwstr>
  </property>
  <property fmtid="{D5CDD505-2E9C-101B-9397-08002B2CF9AE}" pid="9" name="MediaServiceImageTags">
    <vt:lpwstr/>
  </property>
</Properties>
</file>